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91" r:id="rId5"/>
    <p:sldId id="292" r:id="rId6"/>
    <p:sldId id="294" r:id="rId7"/>
    <p:sldId id="293" r:id="rId8"/>
    <p:sldId id="295" r:id="rId9"/>
    <p:sldId id="296" r:id="rId10"/>
    <p:sldId id="259" r:id="rId11"/>
    <p:sldId id="260" r:id="rId12"/>
  </p:sldIdLst>
  <p:sldSz cx="9144000" cy="5143500" type="screen16x9"/>
  <p:notesSz cx="6858000" cy="9144000"/>
  <p:embeddedFontLst>
    <p:embeddedFont>
      <p:font typeface="Comfortaa Medium" panose="020B0604020202020204" charset="0"/>
      <p:regular r:id="rId14"/>
      <p:bold r:id="rId15"/>
    </p:embeddedFont>
    <p:embeddedFont>
      <p:font typeface="Comfortaa" panose="020B0604020202020204" charset="0"/>
      <p:regular r:id="rId16"/>
      <p:bold r:id="rId17"/>
    </p:embeddedFont>
    <p:embeddedFont>
      <p:font typeface="Oleo Script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A770E2-BAB4-4EC8-9A5F-10F9E04ABD37}">
  <a:tblStyle styleId="{C0A770E2-BAB4-4EC8-9A5F-10F9E04ABD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BDEE34-1168-4041-A04F-24E9F88C26A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9458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" name="Google Shape;8366;g117b33208ba_0_9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7" name="Google Shape;8367;g117b33208ba_0_9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64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2" name="Google Shape;8592;g2502f998ad9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3" name="Google Shape;8593;g2502f998ad9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59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6" name="Google Shape;8666;g24efad297e6_0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7" name="Google Shape;8667;g24efad297e6_0_1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68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4" name="Google Shape;8464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5" name="Google Shape;8465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83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" name="Google Shape;8478;g117b33208ba_0_10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9" name="Google Shape;8479;g117b33208ba_0_10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02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" name="Google Shape;8478;g117b33208ba_0_10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9" name="Google Shape;8479;g117b33208ba_0_10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4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" name="Google Shape;8478;g117b33208ba_0_10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9" name="Google Shape;8479;g117b33208ba_0_10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48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4" name="Google Shape;8464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5" name="Google Shape;8465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02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4" name="Google Shape;8464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5" name="Google Shape;8465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50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4" name="Google Shape;8464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5" name="Google Shape;8465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902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4" name="Google Shape;8464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5" name="Google Shape;8465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11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0" y="-189628"/>
            <a:ext cx="9143957" cy="6080222"/>
            <a:chOff x="200" y="-27202"/>
            <a:chExt cx="9143957" cy="6080222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00" y="-27202"/>
              <a:ext cx="9143957" cy="3044022"/>
              <a:chOff x="200" y="-27202"/>
              <a:chExt cx="9143957" cy="3044022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12" name="Google Shape;12;p2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13" name="Google Shape;13;p2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4" name="Google Shape;14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" name="Google Shape;15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" name="Google Shape;16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" name="Google Shape;17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" name="Google Shape;18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" name="Google Shape;19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" name="Google Shape;20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" name="Google Shape;21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" name="Google Shape;22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" name="Google Shape;23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24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" name="Google Shape;25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" name="Google Shape;26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" name="Google Shape;27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" name="Google Shape;28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" name="Google Shape;29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" name="Google Shape;30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" name="Google Shape;31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" name="Google Shape;32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" name="Google Shape;33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" name="Google Shape;34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" name="Google Shape;35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" name="Google Shape;36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" name="Google Shape;37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8" name="Google Shape;38;p2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9" name="Google Shape;39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" name="Google Shape;40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" name="Google Shape;41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" name="Google Shape;42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" name="Google Shape;43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" name="Google Shape;44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" name="Google Shape;45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" name="Google Shape;46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" name="Google Shape;47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" name="Google Shape;48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" name="Google Shape;49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" name="Google Shape;50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" name="Google Shape;51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" name="Google Shape;52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" name="Google Shape;53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" name="Google Shape;54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" name="Google Shape;55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" name="Google Shape;56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" name="Google Shape;57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" name="Google Shape;58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" name="Google Shape;59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" name="Google Shape;60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" name="Google Shape;61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" name="Google Shape;62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3" name="Google Shape;63;p2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4" name="Google Shape;64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" name="Google Shape;65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" name="Google Shape;66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" name="Google Shape;67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" name="Google Shape;68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" name="Google Shape;69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" name="Google Shape;70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" name="Google Shape;71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" name="Google Shape;72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" name="Google Shape;73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" name="Google Shape;74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" name="Google Shape;75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" name="Google Shape;76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" name="Google Shape;77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" name="Google Shape;78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" name="Google Shape;79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" name="Google Shape;80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" name="Google Shape;81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" name="Google Shape;82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" name="Google Shape;83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" name="Google Shape;84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" name="Google Shape;85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" name="Google Shape;86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" name="Google Shape;87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" name="Google Shape;88;p2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9" name="Google Shape;89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" name="Google Shape;90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" name="Google Shape;91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" name="Google Shape;92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3" name="Google Shape;93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" name="Google Shape;94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5" name="Google Shape;95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" name="Google Shape;96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" name="Google Shape;97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" name="Google Shape;98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" name="Google Shape;99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" name="Google Shape;100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" name="Google Shape;101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" name="Google Shape;102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" name="Google Shape;103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" name="Google Shape;104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" name="Google Shape;105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" name="Google Shape;106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" name="Google Shape;107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8" name="Google Shape;108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" name="Google Shape;109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" name="Google Shape;110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" name="Google Shape;111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" name="Google Shape;112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114" name="Google Shape;114;p2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15" name="Google Shape;115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" name="Google Shape;116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" name="Google Shape;117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" name="Google Shape;118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" name="Google Shape;119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" name="Google Shape;120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" name="Google Shape;121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" name="Google Shape;122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" name="Google Shape;123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" name="Google Shape;124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" name="Google Shape;125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" name="Google Shape;126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" name="Google Shape;127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" name="Google Shape;128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" name="Google Shape;129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130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1" name="Google Shape;131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132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133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134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" name="Google Shape;135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" name="Google Shape;136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137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138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9" name="Google Shape;139;p2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40" name="Google Shape;140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" name="Google Shape;141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" name="Google Shape;142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143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144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145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146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" name="Google Shape;147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" name="Google Shape;148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" name="Google Shape;149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" name="Google Shape;150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" name="Google Shape;151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" name="Google Shape;152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" name="Google Shape;153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" name="Google Shape;154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" name="Google Shape;155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" name="Google Shape;156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" name="Google Shape;157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" name="Google Shape;158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9" name="Google Shape;159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" name="Google Shape;160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1" name="Google Shape;161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" name="Google Shape;162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" name="Google Shape;163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64" name="Google Shape;164;p2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65" name="Google Shape;165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" name="Google Shape;166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" name="Google Shape;167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8" name="Google Shape;168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9" name="Google Shape;169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0" name="Google Shape;170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1" name="Google Shape;171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" name="Google Shape;172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" name="Google Shape;173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" name="Google Shape;174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" name="Google Shape;175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6" name="Google Shape;176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" name="Google Shape;177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8" name="Google Shape;178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" name="Google Shape;179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" name="Google Shape;180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" name="Google Shape;181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" name="Google Shape;182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" name="Google Shape;183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" name="Google Shape;184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" name="Google Shape;185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" name="Google Shape;186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" name="Google Shape;187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" name="Google Shape;188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89" name="Google Shape;189;p2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90" name="Google Shape;190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" name="Google Shape;191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" name="Google Shape;192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" name="Google Shape;193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" name="Google Shape;194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" name="Google Shape;195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" name="Google Shape;196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" name="Google Shape;197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" name="Google Shape;198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" name="Google Shape;199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" name="Google Shape;200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" name="Google Shape;201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2" name="Google Shape;202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" name="Google Shape;203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" name="Google Shape;204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" name="Google Shape;205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" name="Google Shape;206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" name="Google Shape;207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" name="Google Shape;208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" name="Google Shape;209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" name="Google Shape;210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" name="Google Shape;211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" name="Google Shape;212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" name="Google Shape;213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14" name="Google Shape;214;p2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215" name="Google Shape;215;p2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216" name="Google Shape;216;p2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17" name="Google Shape;217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" name="Google Shape;218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" name="Google Shape;219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" name="Google Shape;220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" name="Google Shape;221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" name="Google Shape;222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" name="Google Shape;223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" name="Google Shape;224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" name="Google Shape;225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" name="Google Shape;226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" name="Google Shape;227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" name="Google Shape;228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" name="Google Shape;229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" name="Google Shape;230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" name="Google Shape;231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" name="Google Shape;232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" name="Google Shape;233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" name="Google Shape;234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" name="Google Shape;235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" name="Google Shape;236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" name="Google Shape;237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41" name="Google Shape;241;p2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42" name="Google Shape;242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" name="Google Shape;259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" name="Google Shape;260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1" name="Google Shape;261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" name="Google Shape;262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" name="Google Shape;263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" name="Google Shape;264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" name="Google Shape;265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66" name="Google Shape;266;p2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67" name="Google Shape;267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" name="Google Shape;268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" name="Google Shape;269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" name="Google Shape;270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" name="Google Shape;271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" name="Google Shape;272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" name="Google Shape;273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" name="Google Shape;274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" name="Google Shape;275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" name="Google Shape;276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" name="Google Shape;277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" name="Google Shape;278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" name="Google Shape;279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" name="Google Shape;280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" name="Google Shape;281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" name="Google Shape;282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" name="Google Shape;283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" name="Google Shape;284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" name="Google Shape;285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" name="Google Shape;286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" name="Google Shape;287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" name="Google Shape;288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9" name="Google Shape;289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" name="Google Shape;290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1" name="Google Shape;291;p2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92" name="Google Shape;292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" name="Google Shape;293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4" name="Google Shape;294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" name="Google Shape;295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" name="Google Shape;296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7" name="Google Shape;297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" name="Google Shape;298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9" name="Google Shape;299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" name="Google Shape;300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" name="Google Shape;301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2" name="Google Shape;302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" name="Google Shape;303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4" name="Google Shape;304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5" name="Google Shape;305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" name="Google Shape;306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" name="Google Shape;307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" name="Google Shape;308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" name="Google Shape;309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" name="Google Shape;310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" name="Google Shape;311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" name="Google Shape;312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" name="Google Shape;313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" name="Google Shape;314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" name="Google Shape;315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16" name="Google Shape;316;p2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317" name="Google Shape;317;p2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18" name="Google Shape;318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" name="Google Shape;319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" name="Google Shape;320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" name="Google Shape;321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" name="Google Shape;322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" name="Google Shape;323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" name="Google Shape;324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" name="Google Shape;325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" name="Google Shape;326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" name="Google Shape;327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" name="Google Shape;328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" name="Google Shape;329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" name="Google Shape;330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" name="Google Shape;331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" name="Google Shape;332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" name="Google Shape;333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" name="Google Shape;334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5" name="Google Shape;335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" name="Google Shape;336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" name="Google Shape;337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" name="Google Shape;338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" name="Google Shape;339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0" name="Google Shape;340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" name="Google Shape;341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42" name="Google Shape;342;p2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43" name="Google Shape;343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" name="Google Shape;344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5" name="Google Shape;345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" name="Google Shape;346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" name="Google Shape;347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8" name="Google Shape;348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" name="Google Shape;349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" name="Google Shape;350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" name="Google Shape;351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" name="Google Shape;352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" name="Google Shape;353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" name="Google Shape;354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" name="Google Shape;355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" name="Google Shape;356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" name="Google Shape;357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" name="Google Shape;358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" name="Google Shape;359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0" name="Google Shape;360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" name="Google Shape;361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2" name="Google Shape;362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3" name="Google Shape;363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4" name="Google Shape;364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5" name="Google Shape;365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6" name="Google Shape;366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7" name="Google Shape;367;p2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68" name="Google Shape;368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9" name="Google Shape;369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0" name="Google Shape;370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1" name="Google Shape;371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2" name="Google Shape;372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3" name="Google Shape;373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4" name="Google Shape;374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5" name="Google Shape;375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6" name="Google Shape;376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7" name="Google Shape;377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" name="Google Shape;378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" name="Google Shape;379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" name="Google Shape;380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" name="Google Shape;381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" name="Google Shape;382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" name="Google Shape;383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" name="Google Shape;384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5" name="Google Shape;385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" name="Google Shape;386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" name="Google Shape;387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" name="Google Shape;388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" name="Google Shape;389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" name="Google Shape;390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" name="Google Shape;391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92" name="Google Shape;392;p2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93" name="Google Shape;393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" name="Google Shape;394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" name="Google Shape;395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" name="Google Shape;396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" name="Google Shape;397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8" name="Google Shape;398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" name="Google Shape;399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" name="Google Shape;400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" name="Google Shape;401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" name="Google Shape;402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" name="Google Shape;403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" name="Google Shape;404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" name="Google Shape;405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" name="Google Shape;406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" name="Google Shape;407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" name="Google Shape;408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" name="Google Shape;409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0" name="Google Shape;410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" name="Google Shape;411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" name="Google Shape;412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" name="Google Shape;413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" name="Google Shape;414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" name="Google Shape;415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" name="Google Shape;416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417" name="Google Shape;417;p2"/>
            <p:cNvGrpSpPr/>
            <p:nvPr/>
          </p:nvGrpSpPr>
          <p:grpSpPr>
            <a:xfrm>
              <a:off x="200" y="3008998"/>
              <a:ext cx="9143957" cy="3044022"/>
              <a:chOff x="200" y="-27202"/>
              <a:chExt cx="9143957" cy="3044022"/>
            </a:xfrm>
          </p:grpSpPr>
          <p:grpSp>
            <p:nvGrpSpPr>
              <p:cNvPr id="418" name="Google Shape;418;p2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419" name="Google Shape;419;p2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420" name="Google Shape;420;p2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21" name="Google Shape;421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" name="Google Shape;422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3" name="Google Shape;423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" name="Google Shape;424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" name="Google Shape;425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6" name="Google Shape;426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" name="Google Shape;427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8" name="Google Shape;428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" name="Google Shape;429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" name="Google Shape;430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1" name="Google Shape;431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" name="Google Shape;432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3" name="Google Shape;433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" name="Google Shape;434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" name="Google Shape;435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6" name="Google Shape;436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" name="Google Shape;437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8" name="Google Shape;438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" name="Google Shape;439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" name="Google Shape;440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" name="Google Shape;441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" name="Google Shape;442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3" name="Google Shape;443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" name="Google Shape;444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45" name="Google Shape;445;p2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46" name="Google Shape;446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" name="Google Shape;447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" name="Google Shape;448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9" name="Google Shape;449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" name="Google Shape;450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1" name="Google Shape;451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" name="Google Shape;452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" name="Google Shape;453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" name="Google Shape;454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" name="Google Shape;455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" name="Google Shape;456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" name="Google Shape;457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" name="Google Shape;458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9" name="Google Shape;459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0" name="Google Shape;460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1" name="Google Shape;461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2" name="Google Shape;462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3" name="Google Shape;463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4" name="Google Shape;464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" name="Google Shape;465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6" name="Google Shape;466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7" name="Google Shape;467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8" name="Google Shape;468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9" name="Google Shape;469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70" name="Google Shape;470;p2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71" name="Google Shape;471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2" name="Google Shape;472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3" name="Google Shape;473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4" name="Google Shape;474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5" name="Google Shape;475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6" name="Google Shape;476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7" name="Google Shape;477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8" name="Google Shape;478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9" name="Google Shape;479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0" name="Google Shape;480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1" name="Google Shape;481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" name="Google Shape;482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" name="Google Shape;483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" name="Google Shape;484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" name="Google Shape;485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6" name="Google Shape;486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" name="Google Shape;487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8" name="Google Shape;488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" name="Google Shape;489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" name="Google Shape;490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1" name="Google Shape;491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" name="Google Shape;492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3" name="Google Shape;493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" name="Google Shape;494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95" name="Google Shape;495;p2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96" name="Google Shape;496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" name="Google Shape;497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8" name="Google Shape;498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" name="Google Shape;499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" name="Google Shape;500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1" name="Google Shape;501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" name="Google Shape;502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" name="Google Shape;503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" name="Google Shape;504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" name="Google Shape;505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" name="Google Shape;506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" name="Google Shape;507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8" name="Google Shape;508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9" name="Google Shape;509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" name="Google Shape;510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1" name="Google Shape;511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" name="Google Shape;512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" name="Google Shape;513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4" name="Google Shape;514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" name="Google Shape;515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6" name="Google Shape;516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" name="Google Shape;517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" name="Google Shape;518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9" name="Google Shape;519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20" name="Google Shape;520;p2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521" name="Google Shape;521;p2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22" name="Google Shape;522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" name="Google Shape;523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4" name="Google Shape;524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" name="Google Shape;525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6" name="Google Shape;526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" name="Google Shape;527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" name="Google Shape;528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9" name="Google Shape;529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" name="Google Shape;530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1" name="Google Shape;531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" name="Google Shape;532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" name="Google Shape;533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4" name="Google Shape;534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" name="Google Shape;535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6" name="Google Shape;536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" name="Google Shape;537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" name="Google Shape;538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" name="Google Shape;539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" name="Google Shape;540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" name="Google Shape;541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2" name="Google Shape;542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" name="Google Shape;543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4" name="Google Shape;544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" name="Google Shape;545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46" name="Google Shape;546;p2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47" name="Google Shape;547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" name="Google Shape;548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9" name="Google Shape;549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" name="Google Shape;550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" name="Google Shape;551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" name="Google Shape;552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" name="Google Shape;553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4" name="Google Shape;554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" name="Google Shape;555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" name="Google Shape;556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7" name="Google Shape;557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" name="Google Shape;558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" name="Google Shape;559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" name="Google Shape;560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" name="Google Shape;561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2" name="Google Shape;562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3" name="Google Shape;563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4" name="Google Shape;564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5" name="Google Shape;565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6" name="Google Shape;566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7" name="Google Shape;567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8" name="Google Shape;568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9" name="Google Shape;569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0" name="Google Shape;570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71" name="Google Shape;571;p2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72" name="Google Shape;572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3" name="Google Shape;573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4" name="Google Shape;574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5" name="Google Shape;575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6" name="Google Shape;576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7" name="Google Shape;577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8" name="Google Shape;578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9" name="Google Shape;579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0" name="Google Shape;580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1" name="Google Shape;581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2" name="Google Shape;582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3" name="Google Shape;583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4" name="Google Shape;584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5" name="Google Shape;585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6" name="Google Shape;586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7" name="Google Shape;587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8" name="Google Shape;588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9" name="Google Shape;589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0" name="Google Shape;590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" name="Google Shape;591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" name="Google Shape;592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3" name="Google Shape;593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" name="Google Shape;594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5" name="Google Shape;595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96" name="Google Shape;596;p2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97" name="Google Shape;597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8" name="Google Shape;598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" name="Google Shape;599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0" name="Google Shape;600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" name="Google Shape;601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" name="Google Shape;602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3" name="Google Shape;603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" name="Google Shape;604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5" name="Google Shape;605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" name="Google Shape;606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" name="Google Shape;607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8" name="Google Shape;608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" name="Google Shape;609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0" name="Google Shape;610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" name="Google Shape;611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" name="Google Shape;612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3" name="Google Shape;613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" name="Google Shape;614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" name="Google Shape;615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" name="Google Shape;616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" name="Google Shape;617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8" name="Google Shape;618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" name="Google Shape;619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0" name="Google Shape;620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21" name="Google Shape;621;p2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622" name="Google Shape;622;p2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23" name="Google Shape;623;p2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24" name="Google Shape;624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5" name="Google Shape;625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6" name="Google Shape;626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" name="Google Shape;627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8" name="Google Shape;628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" name="Google Shape;629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" name="Google Shape;630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1" name="Google Shape;631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" name="Google Shape;632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3" name="Google Shape;633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" name="Google Shape;634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" name="Google Shape;635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6" name="Google Shape;636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" name="Google Shape;637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8" name="Google Shape;638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" name="Google Shape;639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" name="Google Shape;640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1" name="Google Shape;641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" name="Google Shape;642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3" name="Google Shape;643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" name="Google Shape;644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" name="Google Shape;645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6" name="Google Shape;646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" name="Google Shape;647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48" name="Google Shape;648;p2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49" name="Google Shape;649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" name="Google Shape;650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1" name="Google Shape;651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" name="Google Shape;652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" name="Google Shape;653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4" name="Google Shape;654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" name="Google Shape;655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" name="Google Shape;656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" name="Google Shape;657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" name="Google Shape;658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9" name="Google Shape;659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" name="Google Shape;660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1" name="Google Shape;661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" name="Google Shape;662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" name="Google Shape;663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4" name="Google Shape;664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" name="Google Shape;665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" name="Google Shape;666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" name="Google Shape;667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" name="Google Shape;668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9" name="Google Shape;669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" name="Google Shape;670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1" name="Google Shape;671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2" name="Google Shape;672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3" name="Google Shape;673;p2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74" name="Google Shape;674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" name="Google Shape;675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" name="Google Shape;676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" name="Google Shape;677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" name="Google Shape;678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" name="Google Shape;679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" name="Google Shape;680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" name="Google Shape;681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" name="Google Shape;683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" name="Google Shape;684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" name="Google Shape;685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" name="Google Shape;686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" name="Google Shape;687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" name="Google Shape;688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" name="Google Shape;689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" name="Google Shape;692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" name="Google Shape;693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" name="Google Shape;694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" name="Google Shape;695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" name="Google Shape;696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" name="Google Shape;697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8" name="Google Shape;698;p2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99" name="Google Shape;699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" name="Google Shape;700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" name="Google Shape;701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" name="Google Shape;702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" name="Google Shape;703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" name="Google Shape;704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5" name="Google Shape;705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" name="Google Shape;706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7" name="Google Shape;707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" name="Google Shape;708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" name="Google Shape;709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0" name="Google Shape;710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" name="Google Shape;711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2" name="Google Shape;712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" name="Google Shape;713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" name="Google Shape;714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5" name="Google Shape;715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" name="Google Shape;716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" name="Google Shape;717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" name="Google Shape;718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" name="Google Shape;719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0" name="Google Shape;720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" name="Google Shape;721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" name="Google Shape;722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723" name="Google Shape;723;p2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24" name="Google Shape;724;p2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25" name="Google Shape;725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" name="Google Shape;726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" name="Google Shape;727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8" name="Google Shape;728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" name="Google Shape;729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0" name="Google Shape;730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" name="Google Shape;731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" name="Google Shape;732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3" name="Google Shape;733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" name="Google Shape;734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5" name="Google Shape;735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" name="Google Shape;736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" name="Google Shape;737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8" name="Google Shape;738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" name="Google Shape;739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0" name="Google Shape;740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" name="Google Shape;741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" name="Google Shape;742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3" name="Google Shape;743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" name="Google Shape;744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" name="Google Shape;745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" name="Google Shape;746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" name="Google Shape;747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" name="Google Shape;748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49" name="Google Shape;749;p2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50" name="Google Shape;750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1" name="Google Shape;751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" name="Google Shape;752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3" name="Google Shape;753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4" name="Google Shape;754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" name="Google Shape;755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" name="Google Shape;756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7" name="Google Shape;757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" name="Google Shape;758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" name="Google Shape;759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" name="Google Shape;760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" name="Google Shape;761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2" name="Google Shape;762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" name="Google Shape;763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4" name="Google Shape;764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" name="Google Shape;765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" name="Google Shape;766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7" name="Google Shape;767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" name="Google Shape;768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9" name="Google Shape;769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" name="Google Shape;770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" name="Google Shape;771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2" name="Google Shape;772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" name="Google Shape;773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74" name="Google Shape;774;p2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75" name="Google Shape;775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" name="Google Shape;776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7" name="Google Shape;777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" name="Google Shape;778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9" name="Google Shape;779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0" name="Google Shape;780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" name="Google Shape;781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" name="Google Shape;782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" name="Google Shape;783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4" name="Google Shape;784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5" name="Google Shape;785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" name="Google Shape;786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7" name="Google Shape;787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" name="Google Shape;788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" name="Google Shape;789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0" name="Google Shape;790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" name="Google Shape;791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2" name="Google Shape;792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" name="Google Shape;793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" name="Google Shape;794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5" name="Google Shape;795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" name="Google Shape;796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" name="Google Shape;797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" name="Google Shape;798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99" name="Google Shape;799;p2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00" name="Google Shape;800;p2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" name="Google Shape;801;p2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" name="Google Shape;802;p2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" name="Google Shape;803;p2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" name="Google Shape;804;p2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5" name="Google Shape;805;p2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" name="Google Shape;806;p2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7" name="Google Shape;807;p2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8" name="Google Shape;808;p2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" name="Google Shape;809;p2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" name="Google Shape;810;p2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" name="Google Shape;811;p2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2" name="Google Shape;812;p2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3" name="Google Shape;813;p2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" name="Google Shape;814;p2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5" name="Google Shape;815;p2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" name="Google Shape;816;p2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" name="Google Shape;817;p2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" name="Google Shape;818;p2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" name="Google Shape;819;p2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" name="Google Shape;820;p2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" name="Google Shape;821;p2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" name="Google Shape;822;p2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3" name="Google Shape;823;p2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rgbClr val="F4C4CD">
                        <a:alpha val="1830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824" name="Google Shape;824;p2"/>
          <p:cNvGrpSpPr/>
          <p:nvPr/>
        </p:nvGrpSpPr>
        <p:grpSpPr>
          <a:xfrm>
            <a:off x="4194722" y="542815"/>
            <a:ext cx="2353420" cy="814080"/>
            <a:chOff x="2908125" y="2570350"/>
            <a:chExt cx="2589876" cy="895874"/>
          </a:xfrm>
        </p:grpSpPr>
        <p:sp>
          <p:nvSpPr>
            <p:cNvPr id="825" name="Google Shape;825;p2"/>
            <p:cNvSpPr/>
            <p:nvPr/>
          </p:nvSpPr>
          <p:spPr>
            <a:xfrm>
              <a:off x="2908125" y="2570350"/>
              <a:ext cx="2589874" cy="895874"/>
            </a:xfrm>
            <a:custGeom>
              <a:avLst/>
              <a:gdLst/>
              <a:ahLst/>
              <a:cxnLst/>
              <a:rect l="l" t="t" r="r" b="b"/>
              <a:pathLst>
                <a:path w="9141" h="3162" extrusionOk="0">
                  <a:moveTo>
                    <a:pt x="4576" y="1"/>
                  </a:moveTo>
                  <a:cubicBezTo>
                    <a:pt x="2047" y="1"/>
                    <a:pt x="0" y="1205"/>
                    <a:pt x="0" y="2068"/>
                  </a:cubicBezTo>
                  <a:cubicBezTo>
                    <a:pt x="0" y="2930"/>
                    <a:pt x="2047" y="3162"/>
                    <a:pt x="4576" y="3162"/>
                  </a:cubicBezTo>
                  <a:cubicBezTo>
                    <a:pt x="7094" y="3162"/>
                    <a:pt x="9140" y="2930"/>
                    <a:pt x="9140" y="2068"/>
                  </a:cubicBezTo>
                  <a:cubicBezTo>
                    <a:pt x="9140" y="1205"/>
                    <a:pt x="7094" y="1"/>
                    <a:pt x="4576" y="1"/>
                  </a:cubicBezTo>
                  <a:close/>
                </a:path>
              </a:pathLst>
            </a:custGeom>
            <a:solidFill>
              <a:srgbClr val="F0C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4119058" y="2570350"/>
              <a:ext cx="1378943" cy="895874"/>
            </a:xfrm>
            <a:custGeom>
              <a:avLst/>
              <a:gdLst/>
              <a:ahLst/>
              <a:cxnLst/>
              <a:rect l="l" t="t" r="r" b="b"/>
              <a:pathLst>
                <a:path w="4867" h="3162" extrusionOk="0">
                  <a:moveTo>
                    <a:pt x="1" y="1"/>
                  </a:moveTo>
                  <a:cubicBezTo>
                    <a:pt x="2389" y="91"/>
                    <a:pt x="4284" y="1245"/>
                    <a:pt x="4284" y="2068"/>
                  </a:cubicBezTo>
                  <a:cubicBezTo>
                    <a:pt x="4284" y="2901"/>
                    <a:pt x="2389" y="3142"/>
                    <a:pt x="1" y="3162"/>
                  </a:cubicBezTo>
                  <a:lnTo>
                    <a:pt x="302" y="3162"/>
                  </a:lnTo>
                  <a:cubicBezTo>
                    <a:pt x="2820" y="3162"/>
                    <a:pt x="4866" y="2930"/>
                    <a:pt x="4866" y="2068"/>
                  </a:cubicBezTo>
                  <a:cubicBezTo>
                    <a:pt x="4866" y="1205"/>
                    <a:pt x="2820" y="1"/>
                    <a:pt x="302" y="1"/>
                  </a:cubicBezTo>
                  <a:close/>
                </a:path>
              </a:pathLst>
            </a:custGeom>
            <a:solidFill>
              <a:srgbClr val="E1B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2"/>
          <p:cNvGrpSpPr/>
          <p:nvPr/>
        </p:nvGrpSpPr>
        <p:grpSpPr>
          <a:xfrm>
            <a:off x="-131051" y="352858"/>
            <a:ext cx="5072588" cy="3636881"/>
            <a:chOff x="2546925" y="2857625"/>
            <a:chExt cx="3713190" cy="2747927"/>
          </a:xfrm>
        </p:grpSpPr>
        <p:sp>
          <p:nvSpPr>
            <p:cNvPr id="828" name="Google Shape;828;p2"/>
            <p:cNvSpPr/>
            <p:nvPr/>
          </p:nvSpPr>
          <p:spPr>
            <a:xfrm>
              <a:off x="2546925" y="2857625"/>
              <a:ext cx="3713190" cy="2747927"/>
            </a:xfrm>
            <a:custGeom>
              <a:avLst/>
              <a:gdLst/>
              <a:ahLst/>
              <a:cxnLst/>
              <a:rect l="l" t="t" r="r" b="b"/>
              <a:pathLst>
                <a:path w="11194" h="8284" extrusionOk="0">
                  <a:moveTo>
                    <a:pt x="2002" y="1"/>
                  </a:moveTo>
                  <a:cubicBezTo>
                    <a:pt x="1849" y="1"/>
                    <a:pt x="1712" y="7"/>
                    <a:pt x="1595" y="18"/>
                  </a:cubicBezTo>
                  <a:cubicBezTo>
                    <a:pt x="0" y="179"/>
                    <a:pt x="402" y="5687"/>
                    <a:pt x="1274" y="7553"/>
                  </a:cubicBezTo>
                  <a:cubicBezTo>
                    <a:pt x="1513" y="8067"/>
                    <a:pt x="2091" y="8284"/>
                    <a:pt x="2853" y="8284"/>
                  </a:cubicBezTo>
                  <a:cubicBezTo>
                    <a:pt x="5720" y="8284"/>
                    <a:pt x="11193" y="5227"/>
                    <a:pt x="11027" y="3459"/>
                  </a:cubicBezTo>
                  <a:cubicBezTo>
                    <a:pt x="10829" y="1359"/>
                    <a:pt x="4369" y="1"/>
                    <a:pt x="2002" y="1"/>
                  </a:cubicBezTo>
                  <a:close/>
                </a:path>
              </a:pathLst>
            </a:custGeom>
            <a:solidFill>
              <a:srgbClr val="DB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743299" y="3186354"/>
              <a:ext cx="53406" cy="1574651"/>
            </a:xfrm>
            <a:custGeom>
              <a:avLst/>
              <a:gdLst/>
              <a:ahLst/>
              <a:cxnLst/>
              <a:rect l="l" t="t" r="r" b="b"/>
              <a:pathLst>
                <a:path w="161" h="4747" extrusionOk="0">
                  <a:moveTo>
                    <a:pt x="161" y="0"/>
                  </a:moveTo>
                  <a:cubicBezTo>
                    <a:pt x="91" y="231"/>
                    <a:pt x="40" y="502"/>
                    <a:pt x="0" y="793"/>
                  </a:cubicBezTo>
                  <a:lnTo>
                    <a:pt x="0" y="3562"/>
                  </a:lnTo>
                  <a:cubicBezTo>
                    <a:pt x="40" y="3973"/>
                    <a:pt x="91" y="4365"/>
                    <a:pt x="161" y="4746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936025" y="2890133"/>
              <a:ext cx="53737" cy="2513073"/>
            </a:xfrm>
            <a:custGeom>
              <a:avLst/>
              <a:gdLst/>
              <a:ahLst/>
              <a:cxnLst/>
              <a:rect l="l" t="t" r="r" b="b"/>
              <a:pathLst>
                <a:path w="162" h="7576" extrusionOk="0">
                  <a:moveTo>
                    <a:pt x="162" y="1"/>
                  </a:moveTo>
                  <a:cubicBezTo>
                    <a:pt x="101" y="41"/>
                    <a:pt x="52" y="81"/>
                    <a:pt x="1" y="131"/>
                  </a:cubicBezTo>
                  <a:lnTo>
                    <a:pt x="1" y="7214"/>
                  </a:lnTo>
                  <a:cubicBezTo>
                    <a:pt x="31" y="7294"/>
                    <a:pt x="61" y="7375"/>
                    <a:pt x="92" y="7445"/>
                  </a:cubicBezTo>
                  <a:cubicBezTo>
                    <a:pt x="101" y="7445"/>
                    <a:pt x="101" y="7455"/>
                    <a:pt x="101" y="7455"/>
                  </a:cubicBezTo>
                  <a:lnTo>
                    <a:pt x="162" y="757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3129082" y="2859947"/>
              <a:ext cx="53737" cy="2696180"/>
            </a:xfrm>
            <a:custGeom>
              <a:avLst/>
              <a:gdLst/>
              <a:ahLst/>
              <a:cxnLst/>
              <a:rect l="l" t="t" r="r" b="b"/>
              <a:pathLst>
                <a:path w="162" h="8128" extrusionOk="0">
                  <a:moveTo>
                    <a:pt x="1" y="1"/>
                  </a:moveTo>
                  <a:lnTo>
                    <a:pt x="1" y="8048"/>
                  </a:lnTo>
                  <a:cubicBezTo>
                    <a:pt x="51" y="8078"/>
                    <a:pt x="112" y="8098"/>
                    <a:pt x="161" y="8128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3322139" y="2859947"/>
              <a:ext cx="57055" cy="2739634"/>
            </a:xfrm>
            <a:custGeom>
              <a:avLst/>
              <a:gdLst/>
              <a:ahLst/>
              <a:cxnLst/>
              <a:rect l="l" t="t" r="r" b="b"/>
              <a:pathLst>
                <a:path w="172" h="8259" extrusionOk="0">
                  <a:moveTo>
                    <a:pt x="1" y="1"/>
                  </a:moveTo>
                  <a:lnTo>
                    <a:pt x="1" y="8239"/>
                  </a:lnTo>
                  <a:cubicBezTo>
                    <a:pt x="51" y="8248"/>
                    <a:pt x="112" y="8248"/>
                    <a:pt x="172" y="8259"/>
                  </a:cubicBezTo>
                  <a:lnTo>
                    <a:pt x="172" y="11"/>
                  </a:lnTo>
                  <a:cubicBezTo>
                    <a:pt x="112" y="11"/>
                    <a:pt x="51" y="11"/>
                    <a:pt x="1" y="1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3515196" y="2873216"/>
              <a:ext cx="57055" cy="2729683"/>
            </a:xfrm>
            <a:custGeom>
              <a:avLst/>
              <a:gdLst/>
              <a:ahLst/>
              <a:cxnLst/>
              <a:rect l="l" t="t" r="r" b="b"/>
              <a:pathLst>
                <a:path w="172" h="8229" extrusionOk="0">
                  <a:moveTo>
                    <a:pt x="1" y="1"/>
                  </a:moveTo>
                  <a:lnTo>
                    <a:pt x="1" y="8228"/>
                  </a:lnTo>
                  <a:lnTo>
                    <a:pt x="172" y="8228"/>
                  </a:lnTo>
                  <a:lnTo>
                    <a:pt x="172" y="21"/>
                  </a:lnTo>
                  <a:cubicBezTo>
                    <a:pt x="112" y="11"/>
                    <a:pt x="61" y="11"/>
                    <a:pt x="1" y="1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3708254" y="2896767"/>
              <a:ext cx="57055" cy="2692862"/>
            </a:xfrm>
            <a:custGeom>
              <a:avLst/>
              <a:gdLst/>
              <a:ahLst/>
              <a:cxnLst/>
              <a:rect l="l" t="t" r="r" b="b"/>
              <a:pathLst>
                <a:path w="172" h="8118" extrusionOk="0">
                  <a:moveTo>
                    <a:pt x="1" y="1"/>
                  </a:moveTo>
                  <a:lnTo>
                    <a:pt x="1" y="8117"/>
                  </a:lnTo>
                  <a:cubicBezTo>
                    <a:pt x="61" y="8108"/>
                    <a:pt x="111" y="8108"/>
                    <a:pt x="172" y="8097"/>
                  </a:cubicBezTo>
                  <a:lnTo>
                    <a:pt x="172" y="21"/>
                  </a:lnTo>
                  <a:cubicBezTo>
                    <a:pt x="111" y="10"/>
                    <a:pt x="61" y="10"/>
                    <a:pt x="1" y="1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3904960" y="2923305"/>
              <a:ext cx="53406" cy="2632822"/>
            </a:xfrm>
            <a:custGeom>
              <a:avLst/>
              <a:gdLst/>
              <a:ahLst/>
              <a:cxnLst/>
              <a:rect l="l" t="t" r="r" b="b"/>
              <a:pathLst>
                <a:path w="161" h="7937" extrusionOk="0">
                  <a:moveTo>
                    <a:pt x="0" y="1"/>
                  </a:moveTo>
                  <a:lnTo>
                    <a:pt x="0" y="7937"/>
                  </a:lnTo>
                  <a:cubicBezTo>
                    <a:pt x="50" y="7927"/>
                    <a:pt x="110" y="7917"/>
                    <a:pt x="161" y="7897"/>
                  </a:cubicBezTo>
                  <a:lnTo>
                    <a:pt x="161" y="31"/>
                  </a:lnTo>
                  <a:cubicBezTo>
                    <a:pt x="110" y="21"/>
                    <a:pt x="50" y="11"/>
                    <a:pt x="0" y="1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4097685" y="2956808"/>
              <a:ext cx="53737" cy="2552879"/>
            </a:xfrm>
            <a:custGeom>
              <a:avLst/>
              <a:gdLst/>
              <a:ahLst/>
              <a:cxnLst/>
              <a:rect l="l" t="t" r="r" b="b"/>
              <a:pathLst>
                <a:path w="162" h="7696" extrusionOk="0">
                  <a:moveTo>
                    <a:pt x="1" y="0"/>
                  </a:moveTo>
                  <a:lnTo>
                    <a:pt x="1" y="7695"/>
                  </a:lnTo>
                  <a:cubicBezTo>
                    <a:pt x="51" y="7675"/>
                    <a:pt x="111" y="7655"/>
                    <a:pt x="162" y="7646"/>
                  </a:cubicBezTo>
                  <a:lnTo>
                    <a:pt x="162" y="30"/>
                  </a:lnTo>
                  <a:cubicBezTo>
                    <a:pt x="111" y="20"/>
                    <a:pt x="51" y="10"/>
                    <a:pt x="1" y="0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4290742" y="2993296"/>
              <a:ext cx="53737" cy="2456350"/>
            </a:xfrm>
            <a:custGeom>
              <a:avLst/>
              <a:gdLst/>
              <a:ahLst/>
              <a:cxnLst/>
              <a:rect l="l" t="t" r="r" b="b"/>
              <a:pathLst>
                <a:path w="162" h="7405" extrusionOk="0">
                  <a:moveTo>
                    <a:pt x="1" y="0"/>
                  </a:moveTo>
                  <a:lnTo>
                    <a:pt x="1" y="7405"/>
                  </a:lnTo>
                  <a:cubicBezTo>
                    <a:pt x="51" y="7385"/>
                    <a:pt x="111" y="7365"/>
                    <a:pt x="161" y="7345"/>
                  </a:cubicBezTo>
                  <a:lnTo>
                    <a:pt x="161" y="40"/>
                  </a:lnTo>
                  <a:cubicBezTo>
                    <a:pt x="111" y="31"/>
                    <a:pt x="51" y="11"/>
                    <a:pt x="1" y="0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4483800" y="3036751"/>
              <a:ext cx="57055" cy="2343235"/>
            </a:xfrm>
            <a:custGeom>
              <a:avLst/>
              <a:gdLst/>
              <a:ahLst/>
              <a:cxnLst/>
              <a:rect l="l" t="t" r="r" b="b"/>
              <a:pathLst>
                <a:path w="172" h="7064" extrusionOk="0">
                  <a:moveTo>
                    <a:pt x="1" y="0"/>
                  </a:moveTo>
                  <a:lnTo>
                    <a:pt x="1" y="7063"/>
                  </a:lnTo>
                  <a:cubicBezTo>
                    <a:pt x="61" y="7043"/>
                    <a:pt x="111" y="7023"/>
                    <a:pt x="171" y="6993"/>
                  </a:cubicBezTo>
                  <a:lnTo>
                    <a:pt x="171" y="40"/>
                  </a:lnTo>
                  <a:cubicBezTo>
                    <a:pt x="111" y="30"/>
                    <a:pt x="61" y="10"/>
                    <a:pt x="1" y="0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4676857" y="3083191"/>
              <a:ext cx="56723" cy="2216851"/>
            </a:xfrm>
            <a:custGeom>
              <a:avLst/>
              <a:gdLst/>
              <a:ahLst/>
              <a:cxnLst/>
              <a:rect l="l" t="t" r="r" b="b"/>
              <a:pathLst>
                <a:path w="171" h="6683" extrusionOk="0">
                  <a:moveTo>
                    <a:pt x="1" y="0"/>
                  </a:moveTo>
                  <a:lnTo>
                    <a:pt x="1" y="6683"/>
                  </a:lnTo>
                  <a:cubicBezTo>
                    <a:pt x="61" y="6663"/>
                    <a:pt x="111" y="6632"/>
                    <a:pt x="171" y="6612"/>
                  </a:cubicBezTo>
                  <a:lnTo>
                    <a:pt x="171" y="50"/>
                  </a:lnTo>
                  <a:cubicBezTo>
                    <a:pt x="111" y="30"/>
                    <a:pt x="61" y="21"/>
                    <a:pt x="1" y="0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4869914" y="3136597"/>
              <a:ext cx="56723" cy="2073550"/>
            </a:xfrm>
            <a:custGeom>
              <a:avLst/>
              <a:gdLst/>
              <a:ahLst/>
              <a:cxnLst/>
              <a:rect l="l" t="t" r="r" b="b"/>
              <a:pathLst>
                <a:path w="171" h="6251" extrusionOk="0">
                  <a:moveTo>
                    <a:pt x="1" y="0"/>
                  </a:moveTo>
                  <a:lnTo>
                    <a:pt x="1" y="6250"/>
                  </a:lnTo>
                  <a:cubicBezTo>
                    <a:pt x="61" y="6230"/>
                    <a:pt x="111" y="6201"/>
                    <a:pt x="171" y="6170"/>
                  </a:cubicBezTo>
                  <a:lnTo>
                    <a:pt x="171" y="50"/>
                  </a:lnTo>
                  <a:cubicBezTo>
                    <a:pt x="111" y="40"/>
                    <a:pt x="61" y="20"/>
                    <a:pt x="1" y="0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5066288" y="3196306"/>
              <a:ext cx="53406" cy="1917313"/>
            </a:xfrm>
            <a:custGeom>
              <a:avLst/>
              <a:gdLst/>
              <a:ahLst/>
              <a:cxnLst/>
              <a:rect l="l" t="t" r="r" b="b"/>
              <a:pathLst>
                <a:path w="161" h="5780" extrusionOk="0">
                  <a:moveTo>
                    <a:pt x="0" y="1"/>
                  </a:moveTo>
                  <a:lnTo>
                    <a:pt x="0" y="5780"/>
                  </a:lnTo>
                  <a:cubicBezTo>
                    <a:pt x="51" y="5749"/>
                    <a:pt x="111" y="5720"/>
                    <a:pt x="161" y="5689"/>
                  </a:cubicBezTo>
                  <a:lnTo>
                    <a:pt x="161" y="61"/>
                  </a:lnTo>
                  <a:cubicBezTo>
                    <a:pt x="111" y="41"/>
                    <a:pt x="51" y="21"/>
                    <a:pt x="0" y="1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5259346" y="3265966"/>
              <a:ext cx="53406" cy="1737855"/>
            </a:xfrm>
            <a:custGeom>
              <a:avLst/>
              <a:gdLst/>
              <a:ahLst/>
              <a:cxnLst/>
              <a:rect l="l" t="t" r="r" b="b"/>
              <a:pathLst>
                <a:path w="161" h="5239" extrusionOk="0">
                  <a:moveTo>
                    <a:pt x="0" y="1"/>
                  </a:moveTo>
                  <a:lnTo>
                    <a:pt x="0" y="5238"/>
                  </a:lnTo>
                  <a:cubicBezTo>
                    <a:pt x="51" y="5209"/>
                    <a:pt x="111" y="5178"/>
                    <a:pt x="161" y="5148"/>
                  </a:cubicBezTo>
                  <a:lnTo>
                    <a:pt x="161" y="61"/>
                  </a:lnTo>
                  <a:cubicBezTo>
                    <a:pt x="111" y="41"/>
                    <a:pt x="51" y="21"/>
                    <a:pt x="0" y="1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5452403" y="3342924"/>
              <a:ext cx="53406" cy="1541148"/>
            </a:xfrm>
            <a:custGeom>
              <a:avLst/>
              <a:gdLst/>
              <a:ahLst/>
              <a:cxnLst/>
              <a:rect l="l" t="t" r="r" b="b"/>
              <a:pathLst>
                <a:path w="161" h="4646" extrusionOk="0">
                  <a:moveTo>
                    <a:pt x="0" y="0"/>
                  </a:moveTo>
                  <a:lnTo>
                    <a:pt x="0" y="4645"/>
                  </a:lnTo>
                  <a:cubicBezTo>
                    <a:pt x="51" y="4615"/>
                    <a:pt x="111" y="4575"/>
                    <a:pt x="161" y="4535"/>
                  </a:cubicBezTo>
                  <a:lnTo>
                    <a:pt x="161" y="70"/>
                  </a:lnTo>
                  <a:cubicBezTo>
                    <a:pt x="111" y="50"/>
                    <a:pt x="51" y="20"/>
                    <a:pt x="0" y="0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5645460" y="3432487"/>
              <a:ext cx="57055" cy="1318235"/>
            </a:xfrm>
            <a:custGeom>
              <a:avLst/>
              <a:gdLst/>
              <a:ahLst/>
              <a:cxnLst/>
              <a:rect l="l" t="t" r="r" b="b"/>
              <a:pathLst>
                <a:path w="172" h="3974" extrusionOk="0">
                  <a:moveTo>
                    <a:pt x="0" y="1"/>
                  </a:moveTo>
                  <a:lnTo>
                    <a:pt x="0" y="3974"/>
                  </a:lnTo>
                  <a:cubicBezTo>
                    <a:pt x="60" y="3934"/>
                    <a:pt x="111" y="3884"/>
                    <a:pt x="171" y="3844"/>
                  </a:cubicBezTo>
                  <a:lnTo>
                    <a:pt x="171" y="91"/>
                  </a:lnTo>
                  <a:cubicBezTo>
                    <a:pt x="111" y="61"/>
                    <a:pt x="60" y="31"/>
                    <a:pt x="0" y="1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5838186" y="3542616"/>
              <a:ext cx="57055" cy="1051868"/>
            </a:xfrm>
            <a:custGeom>
              <a:avLst/>
              <a:gdLst/>
              <a:ahLst/>
              <a:cxnLst/>
              <a:rect l="l" t="t" r="r" b="b"/>
              <a:pathLst>
                <a:path w="172" h="3171" extrusionOk="0">
                  <a:moveTo>
                    <a:pt x="1" y="0"/>
                  </a:moveTo>
                  <a:lnTo>
                    <a:pt x="1" y="3171"/>
                  </a:lnTo>
                  <a:cubicBezTo>
                    <a:pt x="61" y="3120"/>
                    <a:pt x="112" y="3070"/>
                    <a:pt x="172" y="3020"/>
                  </a:cubicBezTo>
                  <a:lnTo>
                    <a:pt x="172" y="120"/>
                  </a:lnTo>
                  <a:cubicBezTo>
                    <a:pt x="112" y="80"/>
                    <a:pt x="61" y="40"/>
                    <a:pt x="1" y="0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3046154" y="2857625"/>
              <a:ext cx="3211972" cy="2745273"/>
            </a:xfrm>
            <a:custGeom>
              <a:avLst/>
              <a:gdLst/>
              <a:ahLst/>
              <a:cxnLst/>
              <a:rect l="l" t="t" r="r" b="b"/>
              <a:pathLst>
                <a:path w="9683" h="8276" extrusionOk="0">
                  <a:moveTo>
                    <a:pt x="497" y="1"/>
                  </a:moveTo>
                  <a:cubicBezTo>
                    <a:pt x="344" y="1"/>
                    <a:pt x="207" y="7"/>
                    <a:pt x="90" y="18"/>
                  </a:cubicBezTo>
                  <a:cubicBezTo>
                    <a:pt x="61" y="28"/>
                    <a:pt x="30" y="28"/>
                    <a:pt x="0" y="38"/>
                  </a:cubicBezTo>
                  <a:cubicBezTo>
                    <a:pt x="2388" y="48"/>
                    <a:pt x="8790" y="1403"/>
                    <a:pt x="8980" y="3490"/>
                  </a:cubicBezTo>
                  <a:cubicBezTo>
                    <a:pt x="9140" y="5145"/>
                    <a:pt x="4335" y="7945"/>
                    <a:pt x="1365" y="8275"/>
                  </a:cubicBezTo>
                  <a:cubicBezTo>
                    <a:pt x="4244" y="8266"/>
                    <a:pt x="9682" y="5216"/>
                    <a:pt x="9522" y="3459"/>
                  </a:cubicBezTo>
                  <a:cubicBezTo>
                    <a:pt x="9324" y="1359"/>
                    <a:pt x="2864" y="1"/>
                    <a:pt x="497" y="1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2"/>
          <p:cNvSpPr/>
          <p:nvPr/>
        </p:nvSpPr>
        <p:spPr>
          <a:xfrm>
            <a:off x="326950" y="352850"/>
            <a:ext cx="8490133" cy="4090026"/>
          </a:xfrm>
          <a:custGeom>
            <a:avLst/>
            <a:gdLst/>
            <a:ahLst/>
            <a:cxnLst/>
            <a:rect l="l" t="t" r="r" b="b"/>
            <a:pathLst>
              <a:path w="11339" h="4998" extrusionOk="0">
                <a:moveTo>
                  <a:pt x="11338" y="1"/>
                </a:moveTo>
                <a:lnTo>
                  <a:pt x="1" y="804"/>
                </a:lnTo>
                <a:lnTo>
                  <a:pt x="563" y="4998"/>
                </a:lnTo>
                <a:lnTo>
                  <a:pt x="10766" y="4998"/>
                </a:lnTo>
                <a:lnTo>
                  <a:pt x="11338" y="1"/>
                </a:lnTo>
                <a:close/>
              </a:path>
            </a:pathLst>
          </a:custGeom>
          <a:solidFill>
            <a:srgbClr val="C9E1D4"/>
          </a:solidFill>
          <a:ln w="114300" cap="flat" cmpd="sng">
            <a:solidFill>
              <a:srgbClr val="F4C4CD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20000" algn="bl" rotWithShape="0">
              <a:srgbClr val="D37AA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 txBox="1">
            <a:spLocks noGrp="1"/>
          </p:cNvSpPr>
          <p:nvPr>
            <p:ph type="ctrTitle"/>
          </p:nvPr>
        </p:nvSpPr>
        <p:spPr>
          <a:xfrm>
            <a:off x="1384025" y="1250825"/>
            <a:ext cx="6376500" cy="2404200"/>
          </a:xfrm>
          <a:prstGeom prst="rect">
            <a:avLst/>
          </a:prstGeom>
          <a:effectLst>
            <a:outerShdw dist="28575" dir="21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49" name="Google Shape;849;p2"/>
          <p:cNvSpPr txBox="1">
            <a:spLocks noGrp="1"/>
          </p:cNvSpPr>
          <p:nvPr>
            <p:ph type="subTitle" idx="1"/>
          </p:nvPr>
        </p:nvSpPr>
        <p:spPr>
          <a:xfrm>
            <a:off x="1591500" y="3788338"/>
            <a:ext cx="5961600" cy="475800"/>
          </a:xfrm>
          <a:prstGeom prst="rect">
            <a:avLst/>
          </a:prstGeom>
          <a:solidFill>
            <a:schemeClr val="lt1"/>
          </a:solidFill>
          <a:effectLst>
            <a:outerShdw dist="4762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2" name="Google Shape;7542;p11"/>
          <p:cNvGrpSpPr/>
          <p:nvPr/>
        </p:nvGrpSpPr>
        <p:grpSpPr>
          <a:xfrm>
            <a:off x="200" y="-189628"/>
            <a:ext cx="9143957" cy="6080222"/>
            <a:chOff x="200" y="-27202"/>
            <a:chExt cx="9143957" cy="6080222"/>
          </a:xfrm>
        </p:grpSpPr>
        <p:grpSp>
          <p:nvGrpSpPr>
            <p:cNvPr id="7543" name="Google Shape;7543;p11"/>
            <p:cNvGrpSpPr/>
            <p:nvPr/>
          </p:nvGrpSpPr>
          <p:grpSpPr>
            <a:xfrm>
              <a:off x="200" y="-27202"/>
              <a:ext cx="9143957" cy="3044022"/>
              <a:chOff x="200" y="-27202"/>
              <a:chExt cx="9143957" cy="3044022"/>
            </a:xfrm>
          </p:grpSpPr>
          <p:grpSp>
            <p:nvGrpSpPr>
              <p:cNvPr id="7544" name="Google Shape;7544;p11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7545" name="Google Shape;7545;p11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546" name="Google Shape;7546;p11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547" name="Google Shape;7547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48" name="Google Shape;7548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49" name="Google Shape;7549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0" name="Google Shape;7550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1" name="Google Shape;7551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2" name="Google Shape;7552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3" name="Google Shape;7553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4" name="Google Shape;7554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5" name="Google Shape;7555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6" name="Google Shape;7556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7" name="Google Shape;7557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8" name="Google Shape;7558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59" name="Google Shape;7559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0" name="Google Shape;7560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1" name="Google Shape;7561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2" name="Google Shape;7562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3" name="Google Shape;7563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4" name="Google Shape;7564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5" name="Google Shape;7565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6" name="Google Shape;7566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7" name="Google Shape;7567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8" name="Google Shape;7568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69" name="Google Shape;7569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70" name="Google Shape;7570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571" name="Google Shape;7571;p11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572" name="Google Shape;7572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73" name="Google Shape;7573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74" name="Google Shape;7574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75" name="Google Shape;7575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76" name="Google Shape;7576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77" name="Google Shape;7577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78" name="Google Shape;7578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79" name="Google Shape;7579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0" name="Google Shape;7580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1" name="Google Shape;7581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2" name="Google Shape;7582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3" name="Google Shape;7583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4" name="Google Shape;7584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5" name="Google Shape;7585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6" name="Google Shape;7586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7" name="Google Shape;7587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8" name="Google Shape;7588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9" name="Google Shape;7589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0" name="Google Shape;7590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1" name="Google Shape;7591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2" name="Google Shape;7592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3" name="Google Shape;7593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4" name="Google Shape;7594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5" name="Google Shape;7595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596" name="Google Shape;7596;p11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597" name="Google Shape;7597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8" name="Google Shape;7598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9" name="Google Shape;7599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0" name="Google Shape;7600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1" name="Google Shape;7601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2" name="Google Shape;7602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3" name="Google Shape;7603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4" name="Google Shape;7604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5" name="Google Shape;7605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6" name="Google Shape;7606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7" name="Google Shape;7607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8" name="Google Shape;7608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9" name="Google Shape;7609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0" name="Google Shape;7610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1" name="Google Shape;7611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2" name="Google Shape;7612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3" name="Google Shape;7613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4" name="Google Shape;7614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5" name="Google Shape;7615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6" name="Google Shape;7616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7" name="Google Shape;7617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8" name="Google Shape;7618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19" name="Google Shape;7619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20" name="Google Shape;7620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621" name="Google Shape;7621;p11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622" name="Google Shape;7622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23" name="Google Shape;7623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24" name="Google Shape;7624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25" name="Google Shape;7625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26" name="Google Shape;7626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27" name="Google Shape;7627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28" name="Google Shape;7628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29" name="Google Shape;7629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0" name="Google Shape;7630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1" name="Google Shape;7631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2" name="Google Shape;7632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3" name="Google Shape;7633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4" name="Google Shape;7634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5" name="Google Shape;7635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6" name="Google Shape;7636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7" name="Google Shape;7637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8" name="Google Shape;7638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39" name="Google Shape;7639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40" name="Google Shape;7640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41" name="Google Shape;7641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42" name="Google Shape;7642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43" name="Google Shape;7643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44" name="Google Shape;7644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45" name="Google Shape;7645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7646" name="Google Shape;7646;p11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647" name="Google Shape;7647;p11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648" name="Google Shape;7648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49" name="Google Shape;7649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0" name="Google Shape;7650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1" name="Google Shape;7651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2" name="Google Shape;7652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3" name="Google Shape;7653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4" name="Google Shape;7654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5" name="Google Shape;7655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6" name="Google Shape;7656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7" name="Google Shape;7657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8" name="Google Shape;7658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59" name="Google Shape;7659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0" name="Google Shape;7660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1" name="Google Shape;7661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2" name="Google Shape;7662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3" name="Google Shape;7663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4" name="Google Shape;7664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5" name="Google Shape;7665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6" name="Google Shape;7666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7" name="Google Shape;7667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8" name="Google Shape;7668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69" name="Google Shape;7669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70" name="Google Shape;7670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71" name="Google Shape;7671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672" name="Google Shape;7672;p11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673" name="Google Shape;7673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74" name="Google Shape;7674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75" name="Google Shape;7675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76" name="Google Shape;7676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77" name="Google Shape;7677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78" name="Google Shape;7678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79" name="Google Shape;7679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0" name="Google Shape;7680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1" name="Google Shape;7681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2" name="Google Shape;7682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3" name="Google Shape;7683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4" name="Google Shape;7684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5" name="Google Shape;7685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6" name="Google Shape;7686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7" name="Google Shape;7687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8" name="Google Shape;7688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89" name="Google Shape;7689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90" name="Google Shape;7690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91" name="Google Shape;7691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92" name="Google Shape;7692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93" name="Google Shape;7693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94" name="Google Shape;7694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95" name="Google Shape;7695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96" name="Google Shape;7696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697" name="Google Shape;7697;p11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698" name="Google Shape;7698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99" name="Google Shape;7699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0" name="Google Shape;7700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1" name="Google Shape;7701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2" name="Google Shape;7702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3" name="Google Shape;7703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4" name="Google Shape;7704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5" name="Google Shape;7705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6" name="Google Shape;7706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7" name="Google Shape;7707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8" name="Google Shape;7708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09" name="Google Shape;7709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0" name="Google Shape;7710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1" name="Google Shape;7711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2" name="Google Shape;7712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3" name="Google Shape;7713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4" name="Google Shape;7714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5" name="Google Shape;7715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6" name="Google Shape;7716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7" name="Google Shape;7717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8" name="Google Shape;7718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19" name="Google Shape;7719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20" name="Google Shape;7720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21" name="Google Shape;7721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722" name="Google Shape;7722;p11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723" name="Google Shape;7723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24" name="Google Shape;7724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25" name="Google Shape;7725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26" name="Google Shape;7726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27" name="Google Shape;7727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28" name="Google Shape;7728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29" name="Google Shape;7729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0" name="Google Shape;7730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1" name="Google Shape;7731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2" name="Google Shape;7732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3" name="Google Shape;7733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4" name="Google Shape;7734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5" name="Google Shape;7735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6" name="Google Shape;7736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7" name="Google Shape;7737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8" name="Google Shape;7738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39" name="Google Shape;7739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40" name="Google Shape;7740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41" name="Google Shape;7741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42" name="Google Shape;7742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43" name="Google Shape;7743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44" name="Google Shape;7744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45" name="Google Shape;7745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46" name="Google Shape;7746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747" name="Google Shape;7747;p11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7748" name="Google Shape;7748;p11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749" name="Google Shape;7749;p11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750" name="Google Shape;7750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51" name="Google Shape;7751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52" name="Google Shape;7752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53" name="Google Shape;7753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54" name="Google Shape;7754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55" name="Google Shape;7755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56" name="Google Shape;7756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57" name="Google Shape;7757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58" name="Google Shape;7758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59" name="Google Shape;7759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0" name="Google Shape;7760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1" name="Google Shape;7761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2" name="Google Shape;7762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3" name="Google Shape;7763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4" name="Google Shape;7764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5" name="Google Shape;7765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6" name="Google Shape;7766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7" name="Google Shape;7767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8" name="Google Shape;7768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69" name="Google Shape;7769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70" name="Google Shape;7770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71" name="Google Shape;7771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72" name="Google Shape;7772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73" name="Google Shape;7773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774" name="Google Shape;7774;p11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775" name="Google Shape;7775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76" name="Google Shape;7776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77" name="Google Shape;7777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78" name="Google Shape;7778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79" name="Google Shape;7779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0" name="Google Shape;7780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1" name="Google Shape;7781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2" name="Google Shape;7782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3" name="Google Shape;7783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4" name="Google Shape;7784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5" name="Google Shape;7785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6" name="Google Shape;7786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7" name="Google Shape;7787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8" name="Google Shape;7788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89" name="Google Shape;7789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90" name="Google Shape;7790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91" name="Google Shape;7791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92" name="Google Shape;7792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93" name="Google Shape;7793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94" name="Google Shape;7794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95" name="Google Shape;7795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96" name="Google Shape;7796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97" name="Google Shape;7797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798" name="Google Shape;7798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799" name="Google Shape;7799;p11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800" name="Google Shape;7800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01" name="Google Shape;7801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02" name="Google Shape;7802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03" name="Google Shape;7803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04" name="Google Shape;7804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05" name="Google Shape;7805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06" name="Google Shape;7806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07" name="Google Shape;7807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08" name="Google Shape;7808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09" name="Google Shape;7809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0" name="Google Shape;7810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1" name="Google Shape;7811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2" name="Google Shape;7812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3" name="Google Shape;7813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4" name="Google Shape;7814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5" name="Google Shape;7815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6" name="Google Shape;7816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7" name="Google Shape;7817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8" name="Google Shape;7818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19" name="Google Shape;7819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0" name="Google Shape;7820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1" name="Google Shape;7821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2" name="Google Shape;7822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3" name="Google Shape;7823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824" name="Google Shape;7824;p11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825" name="Google Shape;7825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6" name="Google Shape;7826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7" name="Google Shape;7827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8" name="Google Shape;7828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29" name="Google Shape;7829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0" name="Google Shape;7830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1" name="Google Shape;7831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2" name="Google Shape;7832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3" name="Google Shape;7833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4" name="Google Shape;7834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5" name="Google Shape;7835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6" name="Google Shape;7836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7" name="Google Shape;7837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8" name="Google Shape;7838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39" name="Google Shape;7839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40" name="Google Shape;7840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41" name="Google Shape;7841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42" name="Google Shape;7842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43" name="Google Shape;7843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44" name="Google Shape;7844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45" name="Google Shape;7845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46" name="Google Shape;7846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47" name="Google Shape;7847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48" name="Google Shape;7848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7849" name="Google Shape;7849;p11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850" name="Google Shape;7850;p11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851" name="Google Shape;7851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52" name="Google Shape;7852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53" name="Google Shape;7853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54" name="Google Shape;7854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55" name="Google Shape;7855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56" name="Google Shape;7856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57" name="Google Shape;7857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58" name="Google Shape;7858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59" name="Google Shape;7859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0" name="Google Shape;7860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1" name="Google Shape;7861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2" name="Google Shape;7862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3" name="Google Shape;7863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4" name="Google Shape;7864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5" name="Google Shape;7865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6" name="Google Shape;7866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7" name="Google Shape;7867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8" name="Google Shape;7868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69" name="Google Shape;7869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70" name="Google Shape;7870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71" name="Google Shape;7871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72" name="Google Shape;7872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73" name="Google Shape;7873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74" name="Google Shape;7874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875" name="Google Shape;7875;p11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876" name="Google Shape;7876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77" name="Google Shape;7877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78" name="Google Shape;7878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79" name="Google Shape;7879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0" name="Google Shape;7880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1" name="Google Shape;7881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2" name="Google Shape;7882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3" name="Google Shape;7883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4" name="Google Shape;7884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5" name="Google Shape;7885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6" name="Google Shape;7886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7" name="Google Shape;7887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8" name="Google Shape;7888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89" name="Google Shape;7889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0" name="Google Shape;7890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1" name="Google Shape;7891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2" name="Google Shape;7892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3" name="Google Shape;7893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4" name="Google Shape;7894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5" name="Google Shape;7895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6" name="Google Shape;7896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7" name="Google Shape;7897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8" name="Google Shape;7898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899" name="Google Shape;7899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900" name="Google Shape;7900;p11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901" name="Google Shape;7901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02" name="Google Shape;7902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03" name="Google Shape;7903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04" name="Google Shape;7904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05" name="Google Shape;7905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06" name="Google Shape;7906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07" name="Google Shape;7907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08" name="Google Shape;7908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09" name="Google Shape;7909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0" name="Google Shape;7910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1" name="Google Shape;7911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2" name="Google Shape;7912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3" name="Google Shape;7913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4" name="Google Shape;7914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5" name="Google Shape;7915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6" name="Google Shape;7916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7" name="Google Shape;7917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8" name="Google Shape;7918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19" name="Google Shape;7919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20" name="Google Shape;7920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21" name="Google Shape;7921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22" name="Google Shape;7922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23" name="Google Shape;7923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24" name="Google Shape;7924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925" name="Google Shape;7925;p11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926" name="Google Shape;7926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27" name="Google Shape;7927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28" name="Google Shape;7928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29" name="Google Shape;7929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0" name="Google Shape;7930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1" name="Google Shape;7931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2" name="Google Shape;7932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3" name="Google Shape;7933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4" name="Google Shape;7934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5" name="Google Shape;7935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6" name="Google Shape;7936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7" name="Google Shape;7937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8" name="Google Shape;7938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39" name="Google Shape;7939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0" name="Google Shape;7940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1" name="Google Shape;7941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2" name="Google Shape;7942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3" name="Google Shape;7943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4" name="Google Shape;7944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5" name="Google Shape;7945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6" name="Google Shape;7946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7" name="Google Shape;7947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8" name="Google Shape;7948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49" name="Google Shape;7949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7950" name="Google Shape;7950;p11"/>
            <p:cNvGrpSpPr/>
            <p:nvPr/>
          </p:nvGrpSpPr>
          <p:grpSpPr>
            <a:xfrm>
              <a:off x="200" y="3008998"/>
              <a:ext cx="9143957" cy="3044022"/>
              <a:chOff x="200" y="-27202"/>
              <a:chExt cx="9143957" cy="3044022"/>
            </a:xfrm>
          </p:grpSpPr>
          <p:grpSp>
            <p:nvGrpSpPr>
              <p:cNvPr id="7951" name="Google Shape;7951;p11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7952" name="Google Shape;7952;p11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953" name="Google Shape;7953;p11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954" name="Google Shape;7954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55" name="Google Shape;7955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56" name="Google Shape;7956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57" name="Google Shape;7957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58" name="Google Shape;7958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59" name="Google Shape;7959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0" name="Google Shape;7960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1" name="Google Shape;7961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2" name="Google Shape;7962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3" name="Google Shape;7963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4" name="Google Shape;7964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5" name="Google Shape;7965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6" name="Google Shape;7966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7" name="Google Shape;7967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8" name="Google Shape;7968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69" name="Google Shape;7969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0" name="Google Shape;7970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1" name="Google Shape;7971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2" name="Google Shape;7972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3" name="Google Shape;7973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4" name="Google Shape;7974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5" name="Google Shape;7975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6" name="Google Shape;7976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77" name="Google Shape;7977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978" name="Google Shape;7978;p11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979" name="Google Shape;7979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0" name="Google Shape;7980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1" name="Google Shape;7981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2" name="Google Shape;7982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3" name="Google Shape;7983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4" name="Google Shape;7984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5" name="Google Shape;7985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6" name="Google Shape;7986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7" name="Google Shape;7987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8" name="Google Shape;7988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89" name="Google Shape;7989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0" name="Google Shape;7990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1" name="Google Shape;7991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2" name="Google Shape;7992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3" name="Google Shape;7993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4" name="Google Shape;7994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5" name="Google Shape;7995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6" name="Google Shape;7996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7" name="Google Shape;7997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8" name="Google Shape;7998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99" name="Google Shape;7999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00" name="Google Shape;8000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01" name="Google Shape;8001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02" name="Google Shape;8002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003" name="Google Shape;8003;p11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004" name="Google Shape;8004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05" name="Google Shape;8005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06" name="Google Shape;8006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07" name="Google Shape;8007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08" name="Google Shape;8008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09" name="Google Shape;8009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0" name="Google Shape;8010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1" name="Google Shape;8011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2" name="Google Shape;8012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3" name="Google Shape;8013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4" name="Google Shape;8014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5" name="Google Shape;8015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6" name="Google Shape;8016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7" name="Google Shape;8017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8" name="Google Shape;8018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9" name="Google Shape;8019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0" name="Google Shape;8020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1" name="Google Shape;8021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2" name="Google Shape;8022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3" name="Google Shape;8023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4" name="Google Shape;8024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5" name="Google Shape;8025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6" name="Google Shape;8026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7" name="Google Shape;8027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028" name="Google Shape;8028;p11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029" name="Google Shape;8029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0" name="Google Shape;8030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1" name="Google Shape;8031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2" name="Google Shape;8032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3" name="Google Shape;8033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4" name="Google Shape;8034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5" name="Google Shape;8035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6" name="Google Shape;8036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7" name="Google Shape;8037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8" name="Google Shape;8038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9" name="Google Shape;8039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0" name="Google Shape;8040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1" name="Google Shape;8041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2" name="Google Shape;8042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3" name="Google Shape;8043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4" name="Google Shape;8044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5" name="Google Shape;8045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6" name="Google Shape;8046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7" name="Google Shape;8047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8" name="Google Shape;8048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9" name="Google Shape;8049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50" name="Google Shape;8050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51" name="Google Shape;8051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52" name="Google Shape;8052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053" name="Google Shape;8053;p11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8054" name="Google Shape;8054;p11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055" name="Google Shape;8055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56" name="Google Shape;8056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57" name="Google Shape;8057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58" name="Google Shape;8058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59" name="Google Shape;8059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0" name="Google Shape;8060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1" name="Google Shape;8061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2" name="Google Shape;8062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3" name="Google Shape;8063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4" name="Google Shape;8064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5" name="Google Shape;8065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6" name="Google Shape;8066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7" name="Google Shape;8067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8" name="Google Shape;8068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69" name="Google Shape;8069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70" name="Google Shape;8070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71" name="Google Shape;8071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72" name="Google Shape;8072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73" name="Google Shape;8073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74" name="Google Shape;8074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75" name="Google Shape;8075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76" name="Google Shape;8076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77" name="Google Shape;8077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78" name="Google Shape;8078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079" name="Google Shape;8079;p11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080" name="Google Shape;8080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81" name="Google Shape;8081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82" name="Google Shape;8082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83" name="Google Shape;8083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84" name="Google Shape;8084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85" name="Google Shape;8085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86" name="Google Shape;8086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87" name="Google Shape;8087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88" name="Google Shape;8088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89" name="Google Shape;8089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0" name="Google Shape;8090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1" name="Google Shape;8091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2" name="Google Shape;8092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3" name="Google Shape;8093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4" name="Google Shape;8094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5" name="Google Shape;8095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6" name="Google Shape;8096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7" name="Google Shape;8097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8" name="Google Shape;8098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9" name="Google Shape;8099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0" name="Google Shape;8100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1" name="Google Shape;8101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2" name="Google Shape;8102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3" name="Google Shape;8103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04" name="Google Shape;8104;p11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105" name="Google Shape;8105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6" name="Google Shape;8106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7" name="Google Shape;8107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8" name="Google Shape;8108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09" name="Google Shape;8109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0" name="Google Shape;8110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1" name="Google Shape;8111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2" name="Google Shape;8112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3" name="Google Shape;8113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4" name="Google Shape;8114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5" name="Google Shape;8115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6" name="Google Shape;8116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7" name="Google Shape;8117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8" name="Google Shape;8118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19" name="Google Shape;8119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20" name="Google Shape;8120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21" name="Google Shape;8121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22" name="Google Shape;8122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23" name="Google Shape;8123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24" name="Google Shape;8124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25" name="Google Shape;8125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26" name="Google Shape;8126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27" name="Google Shape;8127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28" name="Google Shape;8128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29" name="Google Shape;8129;p11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130" name="Google Shape;8130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31" name="Google Shape;8131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32" name="Google Shape;8132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33" name="Google Shape;8133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34" name="Google Shape;8134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35" name="Google Shape;8135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36" name="Google Shape;8136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37" name="Google Shape;8137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38" name="Google Shape;8138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39" name="Google Shape;8139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0" name="Google Shape;8140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1" name="Google Shape;8141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2" name="Google Shape;8142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3" name="Google Shape;8143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4" name="Google Shape;8144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5" name="Google Shape;8145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6" name="Google Shape;8146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7" name="Google Shape;8147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8" name="Google Shape;8148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49" name="Google Shape;8149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50" name="Google Shape;8150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51" name="Google Shape;8151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52" name="Google Shape;8152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53" name="Google Shape;8153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154" name="Google Shape;8154;p11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8155" name="Google Shape;8155;p11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8156" name="Google Shape;8156;p11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157" name="Google Shape;8157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58" name="Google Shape;8158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59" name="Google Shape;8159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0" name="Google Shape;8160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1" name="Google Shape;8161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2" name="Google Shape;8162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3" name="Google Shape;8163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4" name="Google Shape;8164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5" name="Google Shape;8165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6" name="Google Shape;8166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7" name="Google Shape;8167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8" name="Google Shape;8168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69" name="Google Shape;8169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0" name="Google Shape;8170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1" name="Google Shape;8171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2" name="Google Shape;8172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3" name="Google Shape;8173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4" name="Google Shape;8174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5" name="Google Shape;8175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6" name="Google Shape;8176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7" name="Google Shape;8177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8" name="Google Shape;8178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79" name="Google Shape;8179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0" name="Google Shape;8180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81" name="Google Shape;8181;p11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182" name="Google Shape;8182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3" name="Google Shape;8183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4" name="Google Shape;8184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5" name="Google Shape;8185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6" name="Google Shape;8186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7" name="Google Shape;8187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8" name="Google Shape;8188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89" name="Google Shape;8189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0" name="Google Shape;8190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1" name="Google Shape;8191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2" name="Google Shape;8192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3" name="Google Shape;8193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4" name="Google Shape;8194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5" name="Google Shape;8195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6" name="Google Shape;8196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7" name="Google Shape;8197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8" name="Google Shape;8198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199" name="Google Shape;8199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0" name="Google Shape;8200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1" name="Google Shape;8201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2" name="Google Shape;8202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3" name="Google Shape;8203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4" name="Google Shape;8204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5" name="Google Shape;8205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06" name="Google Shape;8206;p11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207" name="Google Shape;8207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8" name="Google Shape;8208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09" name="Google Shape;8209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0" name="Google Shape;8210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1" name="Google Shape;8211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2" name="Google Shape;8212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3" name="Google Shape;8213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4" name="Google Shape;8214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5" name="Google Shape;8215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6" name="Google Shape;8216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7" name="Google Shape;8217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8" name="Google Shape;8218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19" name="Google Shape;8219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0" name="Google Shape;8220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1" name="Google Shape;8221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2" name="Google Shape;8222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3" name="Google Shape;8223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4" name="Google Shape;8224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5" name="Google Shape;8225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6" name="Google Shape;8226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7" name="Google Shape;8227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8" name="Google Shape;8228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29" name="Google Shape;8229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30" name="Google Shape;8230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31" name="Google Shape;8231;p11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232" name="Google Shape;8232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33" name="Google Shape;8233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34" name="Google Shape;8234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35" name="Google Shape;8235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36" name="Google Shape;8236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37" name="Google Shape;8237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38" name="Google Shape;8238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39" name="Google Shape;8239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40" name="Google Shape;8240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41" name="Google Shape;8241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42" name="Google Shape;8242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43" name="Google Shape;8243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44" name="Google Shape;8244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45" name="Google Shape;8245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46" name="Google Shape;8246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47" name="Google Shape;8247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48" name="Google Shape;8248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49" name="Google Shape;8249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50" name="Google Shape;8250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51" name="Google Shape;8251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52" name="Google Shape;8252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53" name="Google Shape;8253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54" name="Google Shape;8254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55" name="Google Shape;8255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256" name="Google Shape;8256;p11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8257" name="Google Shape;8257;p11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258" name="Google Shape;8258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59" name="Google Shape;8259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0" name="Google Shape;8260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1" name="Google Shape;8261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2" name="Google Shape;8262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3" name="Google Shape;8263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4" name="Google Shape;8264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5" name="Google Shape;8265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6" name="Google Shape;8266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7" name="Google Shape;8267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8" name="Google Shape;8268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9" name="Google Shape;8269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0" name="Google Shape;8270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1" name="Google Shape;8271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2" name="Google Shape;8272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3" name="Google Shape;8273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4" name="Google Shape;8274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5" name="Google Shape;8275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6" name="Google Shape;8276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7" name="Google Shape;8277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8" name="Google Shape;8278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9" name="Google Shape;8279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0" name="Google Shape;8280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1" name="Google Shape;8281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282" name="Google Shape;8282;p11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283" name="Google Shape;8283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4" name="Google Shape;8284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5" name="Google Shape;8285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6" name="Google Shape;8286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7" name="Google Shape;8287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8" name="Google Shape;8288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9" name="Google Shape;8289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0" name="Google Shape;8290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1" name="Google Shape;8291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2" name="Google Shape;8292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3" name="Google Shape;8293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4" name="Google Shape;8294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5" name="Google Shape;8295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6" name="Google Shape;8296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7" name="Google Shape;8297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8" name="Google Shape;8298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9" name="Google Shape;8299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0" name="Google Shape;8300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1" name="Google Shape;8301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2" name="Google Shape;8302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3" name="Google Shape;8303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4" name="Google Shape;8304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5" name="Google Shape;8305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6" name="Google Shape;8306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307" name="Google Shape;8307;p11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308" name="Google Shape;8308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9" name="Google Shape;8309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0" name="Google Shape;8310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1" name="Google Shape;8311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2" name="Google Shape;8312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3" name="Google Shape;8313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4" name="Google Shape;8314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5" name="Google Shape;8315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6" name="Google Shape;8316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7" name="Google Shape;8317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8" name="Google Shape;8318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9" name="Google Shape;8319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0" name="Google Shape;8320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1" name="Google Shape;8321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2" name="Google Shape;8322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3" name="Google Shape;8323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4" name="Google Shape;8324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5" name="Google Shape;8325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6" name="Google Shape;8326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7" name="Google Shape;8327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8" name="Google Shape;8328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9" name="Google Shape;8329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30" name="Google Shape;8330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31" name="Google Shape;8331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332" name="Google Shape;8332;p11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333" name="Google Shape;8333;p11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34" name="Google Shape;8334;p11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35" name="Google Shape;8335;p11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36" name="Google Shape;8336;p11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37" name="Google Shape;8337;p11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38" name="Google Shape;8338;p11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39" name="Google Shape;8339;p11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40" name="Google Shape;8340;p11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41" name="Google Shape;8341;p11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42" name="Google Shape;8342;p11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43" name="Google Shape;8343;p11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44" name="Google Shape;8344;p11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45" name="Google Shape;8345;p11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46" name="Google Shape;8346;p11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47" name="Google Shape;8347;p11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48" name="Google Shape;8348;p11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49" name="Google Shape;8349;p11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50" name="Google Shape;8350;p11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51" name="Google Shape;8351;p11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52" name="Google Shape;8352;p11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53" name="Google Shape;8353;p11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54" name="Google Shape;8354;p11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55" name="Google Shape;8355;p11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56" name="Google Shape;8356;p11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pic>
        <p:nvPicPr>
          <p:cNvPr id="8357" name="Google Shape;83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0225" y="-110300"/>
            <a:ext cx="9544448" cy="53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8" name="Google Shape;835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18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359" name="Google Shape;8359;p11"/>
          <p:cNvSpPr txBox="1">
            <a:spLocks noGrp="1"/>
          </p:cNvSpPr>
          <p:nvPr>
            <p:ph type="subTitle" idx="1"/>
          </p:nvPr>
        </p:nvSpPr>
        <p:spPr>
          <a:xfrm>
            <a:off x="1284000" y="3563875"/>
            <a:ext cx="6576000" cy="497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4762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3"/>
          <p:cNvGrpSpPr/>
          <p:nvPr/>
        </p:nvGrpSpPr>
        <p:grpSpPr>
          <a:xfrm>
            <a:off x="200" y="-7149"/>
            <a:ext cx="9143957" cy="6080222"/>
            <a:chOff x="200" y="-27202"/>
            <a:chExt cx="9143957" cy="6080222"/>
          </a:xfrm>
        </p:grpSpPr>
        <p:grpSp>
          <p:nvGrpSpPr>
            <p:cNvPr id="852" name="Google Shape;852;p3"/>
            <p:cNvGrpSpPr/>
            <p:nvPr/>
          </p:nvGrpSpPr>
          <p:grpSpPr>
            <a:xfrm>
              <a:off x="200" y="-27202"/>
              <a:ext cx="9143957" cy="3044022"/>
              <a:chOff x="200" y="-27202"/>
              <a:chExt cx="9143957" cy="3044022"/>
            </a:xfrm>
          </p:grpSpPr>
          <p:grpSp>
            <p:nvGrpSpPr>
              <p:cNvPr id="853" name="Google Shape;853;p3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854" name="Google Shape;854;p3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855" name="Google Shape;855;p3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56" name="Google Shape;856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" name="Google Shape;857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" name="Google Shape;858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9" name="Google Shape;859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0" name="Google Shape;860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1" name="Google Shape;861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" name="Google Shape;862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" name="Google Shape;863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4" name="Google Shape;864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5" name="Google Shape;865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6" name="Google Shape;866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7" name="Google Shape;867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8" name="Google Shape;868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9" name="Google Shape;869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0" name="Google Shape;870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1" name="Google Shape;871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2" name="Google Shape;872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3" name="Google Shape;873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4" name="Google Shape;874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5" name="Google Shape;875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6" name="Google Shape;876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7" name="Google Shape;877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8" name="Google Shape;878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79" name="Google Shape;879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80" name="Google Shape;880;p3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881" name="Google Shape;881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2" name="Google Shape;882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3" name="Google Shape;883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4" name="Google Shape;884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5" name="Google Shape;885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6" name="Google Shape;886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7" name="Google Shape;887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8" name="Google Shape;888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89" name="Google Shape;889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0" name="Google Shape;890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1" name="Google Shape;891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2" name="Google Shape;892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3" name="Google Shape;893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" name="Google Shape;894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5" name="Google Shape;895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" name="Google Shape;896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7" name="Google Shape;897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8" name="Google Shape;898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9" name="Google Shape;899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0" name="Google Shape;900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1" name="Google Shape;901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2" name="Google Shape;902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3" name="Google Shape;903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4" name="Google Shape;904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05" name="Google Shape;905;p3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906" name="Google Shape;906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7" name="Google Shape;907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8" name="Google Shape;908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09" name="Google Shape;909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0" name="Google Shape;910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1" name="Google Shape;911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2" name="Google Shape;912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3" name="Google Shape;913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4" name="Google Shape;914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5" name="Google Shape;915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6" name="Google Shape;916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7" name="Google Shape;917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8" name="Google Shape;918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19" name="Google Shape;919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0" name="Google Shape;920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1" name="Google Shape;921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2" name="Google Shape;922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3" name="Google Shape;923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4" name="Google Shape;924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5" name="Google Shape;925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6" name="Google Shape;926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7" name="Google Shape;927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8" name="Google Shape;928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29" name="Google Shape;929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30" name="Google Shape;930;p3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931" name="Google Shape;931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32" name="Google Shape;932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33" name="Google Shape;933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34" name="Google Shape;934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35" name="Google Shape;935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36" name="Google Shape;936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37" name="Google Shape;937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38" name="Google Shape;938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39" name="Google Shape;939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0" name="Google Shape;940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1" name="Google Shape;941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2" name="Google Shape;942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3" name="Google Shape;943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4" name="Google Shape;944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5" name="Google Shape;945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6" name="Google Shape;946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7" name="Google Shape;947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8" name="Google Shape;948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49" name="Google Shape;949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50" name="Google Shape;950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51" name="Google Shape;951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52" name="Google Shape;952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53" name="Google Shape;953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54" name="Google Shape;954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955" name="Google Shape;955;p3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956" name="Google Shape;956;p3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957" name="Google Shape;957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58" name="Google Shape;958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59" name="Google Shape;959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0" name="Google Shape;960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1" name="Google Shape;961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2" name="Google Shape;962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3" name="Google Shape;963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4" name="Google Shape;964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5" name="Google Shape;965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6" name="Google Shape;966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7" name="Google Shape;967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8" name="Google Shape;968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69" name="Google Shape;969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0" name="Google Shape;970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1" name="Google Shape;971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2" name="Google Shape;972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3" name="Google Shape;973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4" name="Google Shape;974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5" name="Google Shape;975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6" name="Google Shape;976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7" name="Google Shape;977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8" name="Google Shape;978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79" name="Google Shape;979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0" name="Google Shape;980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981" name="Google Shape;981;p3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982" name="Google Shape;982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3" name="Google Shape;983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4" name="Google Shape;984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5" name="Google Shape;985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6" name="Google Shape;986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7" name="Google Shape;987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8" name="Google Shape;988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89" name="Google Shape;989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0" name="Google Shape;990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1" name="Google Shape;991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2" name="Google Shape;992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3" name="Google Shape;993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4" name="Google Shape;994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5" name="Google Shape;995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6" name="Google Shape;996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7" name="Google Shape;997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8" name="Google Shape;998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999" name="Google Shape;999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0" name="Google Shape;1000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1" name="Google Shape;1001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2" name="Google Shape;1002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3" name="Google Shape;1003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4" name="Google Shape;1004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5" name="Google Shape;1005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06" name="Google Shape;1006;p3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007" name="Google Shape;1007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8" name="Google Shape;1008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09" name="Google Shape;1009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0" name="Google Shape;1010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1" name="Google Shape;1011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2" name="Google Shape;1012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3" name="Google Shape;1013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4" name="Google Shape;1014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5" name="Google Shape;1015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6" name="Google Shape;1016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7" name="Google Shape;1017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8" name="Google Shape;1018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19" name="Google Shape;1019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0" name="Google Shape;1020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1" name="Google Shape;1021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2" name="Google Shape;1022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3" name="Google Shape;1023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4" name="Google Shape;1024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5" name="Google Shape;1025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6" name="Google Shape;1026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7" name="Google Shape;1027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8" name="Google Shape;1028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29" name="Google Shape;1029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0" name="Google Shape;1030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31" name="Google Shape;1031;p3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032" name="Google Shape;1032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3" name="Google Shape;1033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4" name="Google Shape;1034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5" name="Google Shape;1035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6" name="Google Shape;1036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7" name="Google Shape;1037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8" name="Google Shape;1038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9" name="Google Shape;1039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0" name="Google Shape;1040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1" name="Google Shape;1041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2" name="Google Shape;1042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3" name="Google Shape;1043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4" name="Google Shape;1044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5" name="Google Shape;1045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6" name="Google Shape;1046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7" name="Google Shape;1047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8" name="Google Shape;1048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9" name="Google Shape;1049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0" name="Google Shape;1050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1" name="Google Shape;1051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2" name="Google Shape;1052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3" name="Google Shape;1053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4" name="Google Shape;1054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5" name="Google Shape;1055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056" name="Google Shape;1056;p3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1057" name="Google Shape;1057;p3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1058" name="Google Shape;1058;p3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059" name="Google Shape;1059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0" name="Google Shape;1060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1" name="Google Shape;1061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2" name="Google Shape;1062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3" name="Google Shape;1063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4" name="Google Shape;1064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5" name="Google Shape;1065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6" name="Google Shape;1066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7" name="Google Shape;1067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8" name="Google Shape;1068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9" name="Google Shape;1069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0" name="Google Shape;1070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1" name="Google Shape;1071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2" name="Google Shape;1072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3" name="Google Shape;1073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4" name="Google Shape;1074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5" name="Google Shape;1075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6" name="Google Shape;1076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7" name="Google Shape;1077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8" name="Google Shape;1078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79" name="Google Shape;1079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80" name="Google Shape;1080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81" name="Google Shape;1081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82" name="Google Shape;1082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083" name="Google Shape;1083;p3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084" name="Google Shape;1084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85" name="Google Shape;1085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86" name="Google Shape;1086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87" name="Google Shape;1087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88" name="Google Shape;1088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89" name="Google Shape;1089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0" name="Google Shape;1090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1" name="Google Shape;1091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2" name="Google Shape;1092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3" name="Google Shape;1093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4" name="Google Shape;1094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5" name="Google Shape;1095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6" name="Google Shape;1096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7" name="Google Shape;1097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8" name="Google Shape;1098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9" name="Google Shape;1099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0" name="Google Shape;1100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1" name="Google Shape;1101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2" name="Google Shape;1102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3" name="Google Shape;1103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4" name="Google Shape;1104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5" name="Google Shape;1105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6" name="Google Shape;1106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7" name="Google Shape;1107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08" name="Google Shape;1108;p3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109" name="Google Shape;1109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0" name="Google Shape;1110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1" name="Google Shape;1111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2" name="Google Shape;1112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3" name="Google Shape;1113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4" name="Google Shape;1114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5" name="Google Shape;1115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6" name="Google Shape;1116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7" name="Google Shape;1117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8" name="Google Shape;1118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9" name="Google Shape;1119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0" name="Google Shape;1120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1" name="Google Shape;1121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2" name="Google Shape;1122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3" name="Google Shape;1123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4" name="Google Shape;1124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5" name="Google Shape;1125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6" name="Google Shape;1126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7" name="Google Shape;1127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8" name="Google Shape;1128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9" name="Google Shape;1129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0" name="Google Shape;1130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1" name="Google Shape;1131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2" name="Google Shape;1132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33" name="Google Shape;1133;p3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134" name="Google Shape;1134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5" name="Google Shape;1135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6" name="Google Shape;1136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7" name="Google Shape;1137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8" name="Google Shape;1138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39" name="Google Shape;1139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0" name="Google Shape;1140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1" name="Google Shape;1141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2" name="Google Shape;1142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3" name="Google Shape;1143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4" name="Google Shape;1144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5" name="Google Shape;1145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6" name="Google Shape;1146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7" name="Google Shape;1147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8" name="Google Shape;1148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9" name="Google Shape;1149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0" name="Google Shape;1150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1" name="Google Shape;1151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2" name="Google Shape;1152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3" name="Google Shape;1153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4" name="Google Shape;1154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5" name="Google Shape;1155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6" name="Google Shape;1156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7" name="Google Shape;1157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158" name="Google Shape;1158;p3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1159" name="Google Shape;1159;p3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160" name="Google Shape;1160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1" name="Google Shape;1161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2" name="Google Shape;1162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3" name="Google Shape;1163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4" name="Google Shape;1164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5" name="Google Shape;1165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6" name="Google Shape;1166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7" name="Google Shape;1167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8" name="Google Shape;1168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9" name="Google Shape;1169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0" name="Google Shape;1170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1" name="Google Shape;1171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2" name="Google Shape;1172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3" name="Google Shape;1173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4" name="Google Shape;1174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5" name="Google Shape;1175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6" name="Google Shape;1176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7" name="Google Shape;1177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8" name="Google Shape;1178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9" name="Google Shape;1179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0" name="Google Shape;1180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1" name="Google Shape;1181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2" name="Google Shape;1182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3" name="Google Shape;1183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184" name="Google Shape;1184;p3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185" name="Google Shape;1185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6" name="Google Shape;1186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7" name="Google Shape;1187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8" name="Google Shape;1188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9" name="Google Shape;1189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0" name="Google Shape;1190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1" name="Google Shape;1191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2" name="Google Shape;1192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3" name="Google Shape;1193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4" name="Google Shape;1194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5" name="Google Shape;1195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6" name="Google Shape;1196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7" name="Google Shape;1197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8" name="Google Shape;1198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9" name="Google Shape;1199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0" name="Google Shape;1200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1" name="Google Shape;1201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2" name="Google Shape;1202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3" name="Google Shape;1203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4" name="Google Shape;1204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5" name="Google Shape;1205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6" name="Google Shape;1206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7" name="Google Shape;1207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8" name="Google Shape;1208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09" name="Google Shape;1209;p3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210" name="Google Shape;1210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1" name="Google Shape;1211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2" name="Google Shape;1212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3" name="Google Shape;1213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4" name="Google Shape;1214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5" name="Google Shape;1215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6" name="Google Shape;1216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7" name="Google Shape;1217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8" name="Google Shape;1218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9" name="Google Shape;1219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0" name="Google Shape;1220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1" name="Google Shape;1221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2" name="Google Shape;1222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3" name="Google Shape;1223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4" name="Google Shape;1224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5" name="Google Shape;1225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6" name="Google Shape;1226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7" name="Google Shape;1227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8" name="Google Shape;1228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9" name="Google Shape;1229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0" name="Google Shape;1230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1" name="Google Shape;1231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2" name="Google Shape;1232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3" name="Google Shape;1233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34" name="Google Shape;1234;p3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235" name="Google Shape;1235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6" name="Google Shape;1236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7" name="Google Shape;1237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8" name="Google Shape;1238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9" name="Google Shape;1239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0" name="Google Shape;1240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1" name="Google Shape;1241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2" name="Google Shape;1242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3" name="Google Shape;1243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4" name="Google Shape;1244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5" name="Google Shape;1245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6" name="Google Shape;1246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7" name="Google Shape;1247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8" name="Google Shape;1248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49" name="Google Shape;1249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0" name="Google Shape;1250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1" name="Google Shape;1251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2" name="Google Shape;1252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3" name="Google Shape;1253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4" name="Google Shape;1254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5" name="Google Shape;1255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6" name="Google Shape;1256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7" name="Google Shape;1257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8" name="Google Shape;1258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1259" name="Google Shape;1259;p3"/>
            <p:cNvGrpSpPr/>
            <p:nvPr/>
          </p:nvGrpSpPr>
          <p:grpSpPr>
            <a:xfrm>
              <a:off x="200" y="3008998"/>
              <a:ext cx="9143957" cy="3044022"/>
              <a:chOff x="200" y="-27202"/>
              <a:chExt cx="9143957" cy="3044022"/>
            </a:xfrm>
          </p:grpSpPr>
          <p:grpSp>
            <p:nvGrpSpPr>
              <p:cNvPr id="1260" name="Google Shape;1260;p3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1261" name="Google Shape;1261;p3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1262" name="Google Shape;1262;p3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263" name="Google Shape;1263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4" name="Google Shape;1264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5" name="Google Shape;1265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6" name="Google Shape;1266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7" name="Google Shape;1267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8" name="Google Shape;1268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9" name="Google Shape;1269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0" name="Google Shape;1270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1" name="Google Shape;1271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2" name="Google Shape;1272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3" name="Google Shape;1273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4" name="Google Shape;1274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5" name="Google Shape;1275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6" name="Google Shape;1276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7" name="Google Shape;1277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8" name="Google Shape;1278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79" name="Google Shape;1279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0" name="Google Shape;1280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1" name="Google Shape;1281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2" name="Google Shape;1282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3" name="Google Shape;1283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4" name="Google Shape;1284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5" name="Google Shape;1285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6" name="Google Shape;1286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87" name="Google Shape;1287;p3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288" name="Google Shape;1288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89" name="Google Shape;1289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0" name="Google Shape;1290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1" name="Google Shape;1291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2" name="Google Shape;1292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3" name="Google Shape;1293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4" name="Google Shape;1294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5" name="Google Shape;1295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6" name="Google Shape;1296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7" name="Google Shape;1297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8" name="Google Shape;1298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99" name="Google Shape;1299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0" name="Google Shape;1300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1" name="Google Shape;1301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2" name="Google Shape;1302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3" name="Google Shape;1303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4" name="Google Shape;1304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5" name="Google Shape;1305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6" name="Google Shape;1306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7" name="Google Shape;1307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8" name="Google Shape;1308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9" name="Google Shape;1309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10" name="Google Shape;1310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11" name="Google Shape;1311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12" name="Google Shape;1312;p3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313" name="Google Shape;1313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14" name="Google Shape;1314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15" name="Google Shape;1315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16" name="Google Shape;1316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17" name="Google Shape;1317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18" name="Google Shape;1318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19" name="Google Shape;1319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0" name="Google Shape;1320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1" name="Google Shape;1321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2" name="Google Shape;1322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3" name="Google Shape;1323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4" name="Google Shape;1324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5" name="Google Shape;1325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6" name="Google Shape;1326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7" name="Google Shape;1327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8" name="Google Shape;1328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9" name="Google Shape;1329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0" name="Google Shape;1330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1" name="Google Shape;1331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2" name="Google Shape;1332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3" name="Google Shape;1333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4" name="Google Shape;1334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5" name="Google Shape;1335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6" name="Google Shape;1336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37" name="Google Shape;1337;p3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338" name="Google Shape;1338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9" name="Google Shape;1339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0" name="Google Shape;1340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1" name="Google Shape;1341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2" name="Google Shape;1342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3" name="Google Shape;1343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4" name="Google Shape;1344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5" name="Google Shape;1345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6" name="Google Shape;1346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7" name="Google Shape;1347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8" name="Google Shape;1348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9" name="Google Shape;1349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0" name="Google Shape;1350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1" name="Google Shape;1351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2" name="Google Shape;1352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3" name="Google Shape;1353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4" name="Google Shape;1354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5" name="Google Shape;1355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6" name="Google Shape;1356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7" name="Google Shape;1357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8" name="Google Shape;1358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9" name="Google Shape;1359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0" name="Google Shape;1360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1" name="Google Shape;1361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62" name="Google Shape;1362;p3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1363" name="Google Shape;1363;p3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364" name="Google Shape;1364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5" name="Google Shape;1365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6" name="Google Shape;1366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7" name="Google Shape;1367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8" name="Google Shape;1368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9" name="Google Shape;1369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0" name="Google Shape;1370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1" name="Google Shape;1371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2" name="Google Shape;1372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3" name="Google Shape;1373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4" name="Google Shape;1374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5" name="Google Shape;1375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6" name="Google Shape;1376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7" name="Google Shape;1377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8" name="Google Shape;1378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9" name="Google Shape;1379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0" name="Google Shape;1380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1" name="Google Shape;1381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2" name="Google Shape;1382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3" name="Google Shape;1383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4" name="Google Shape;1384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5" name="Google Shape;1385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6" name="Google Shape;1386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7" name="Google Shape;1387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88" name="Google Shape;1388;p3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389" name="Google Shape;1389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0" name="Google Shape;1390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1" name="Google Shape;1391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2" name="Google Shape;1392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3" name="Google Shape;1393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4" name="Google Shape;1394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5" name="Google Shape;1395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6" name="Google Shape;1396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7" name="Google Shape;1397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8" name="Google Shape;1398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9" name="Google Shape;1399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0" name="Google Shape;1400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1" name="Google Shape;1401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2" name="Google Shape;1402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3" name="Google Shape;1403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4" name="Google Shape;1404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" name="Google Shape;1405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" name="Google Shape;1406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" name="Google Shape;1407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" name="Google Shape;1408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9" name="Google Shape;1409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0" name="Google Shape;1410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1" name="Google Shape;1411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2" name="Google Shape;1412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3" name="Google Shape;1413;p3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414" name="Google Shape;1414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5" name="Google Shape;1415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6" name="Google Shape;1416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7" name="Google Shape;1417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8" name="Google Shape;1418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9" name="Google Shape;1419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0" name="Google Shape;1420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1" name="Google Shape;1421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2" name="Google Shape;1422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3" name="Google Shape;1423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4" name="Google Shape;1424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5" name="Google Shape;1425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6" name="Google Shape;1426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7" name="Google Shape;1427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8" name="Google Shape;1428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9" name="Google Shape;1429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0" name="Google Shape;1430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1" name="Google Shape;1431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2" name="Google Shape;1432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3" name="Google Shape;1433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4" name="Google Shape;1434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5" name="Google Shape;1435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6" name="Google Shape;1436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7" name="Google Shape;1437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38" name="Google Shape;1438;p3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439" name="Google Shape;1439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0" name="Google Shape;1440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1" name="Google Shape;1441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2" name="Google Shape;1442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3" name="Google Shape;1443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4" name="Google Shape;1444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5" name="Google Shape;1445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6" name="Google Shape;1446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7" name="Google Shape;1447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8" name="Google Shape;1448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9" name="Google Shape;1449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0" name="Google Shape;1450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1" name="Google Shape;1451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2" name="Google Shape;1452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3" name="Google Shape;1453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4" name="Google Shape;1454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5" name="Google Shape;1455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6" name="Google Shape;1456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7" name="Google Shape;1457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8" name="Google Shape;1458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9" name="Google Shape;1459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0" name="Google Shape;1460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1" name="Google Shape;1461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2" name="Google Shape;1462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463" name="Google Shape;1463;p3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1464" name="Google Shape;1464;p3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1465" name="Google Shape;1465;p3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466" name="Google Shape;1466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7" name="Google Shape;1467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8" name="Google Shape;1468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9" name="Google Shape;1469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0" name="Google Shape;1470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1" name="Google Shape;1471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2" name="Google Shape;1472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3" name="Google Shape;1473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4" name="Google Shape;1474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5" name="Google Shape;1475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6" name="Google Shape;1476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7" name="Google Shape;1477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8" name="Google Shape;1478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9" name="Google Shape;1479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0" name="Google Shape;1480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1" name="Google Shape;1481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2" name="Google Shape;1482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3" name="Google Shape;1483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4" name="Google Shape;1484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5" name="Google Shape;1485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6" name="Google Shape;1486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7" name="Google Shape;1487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8" name="Google Shape;1488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9" name="Google Shape;1489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90" name="Google Shape;1490;p3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491" name="Google Shape;1491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2" name="Google Shape;1492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3" name="Google Shape;1493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4" name="Google Shape;1494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5" name="Google Shape;1495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6" name="Google Shape;1496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7" name="Google Shape;1497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8" name="Google Shape;1498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9" name="Google Shape;1499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0" name="Google Shape;1500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1" name="Google Shape;1501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2" name="Google Shape;1502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3" name="Google Shape;1503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4" name="Google Shape;1504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5" name="Google Shape;1505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6" name="Google Shape;1506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7" name="Google Shape;1507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8" name="Google Shape;1508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9" name="Google Shape;1509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0" name="Google Shape;1510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1" name="Google Shape;1511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2" name="Google Shape;1512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3" name="Google Shape;1513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4" name="Google Shape;1514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515" name="Google Shape;1515;p3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516" name="Google Shape;1516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7" name="Google Shape;1517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8" name="Google Shape;1518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9" name="Google Shape;1519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0" name="Google Shape;1520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1" name="Google Shape;1521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2" name="Google Shape;1522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3" name="Google Shape;1523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4" name="Google Shape;1524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" name="Google Shape;1525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" name="Google Shape;1526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" name="Google Shape;1527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8" name="Google Shape;1528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9" name="Google Shape;1529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0" name="Google Shape;1530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1" name="Google Shape;1531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2" name="Google Shape;1532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3" name="Google Shape;1533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4" name="Google Shape;1534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5" name="Google Shape;1535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6" name="Google Shape;1536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7" name="Google Shape;1537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8" name="Google Shape;1538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9" name="Google Shape;1539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540" name="Google Shape;1540;p3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541" name="Google Shape;1541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2" name="Google Shape;1542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3" name="Google Shape;1543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4" name="Google Shape;1544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5" name="Google Shape;1545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6" name="Google Shape;1546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7" name="Google Shape;1547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8" name="Google Shape;1548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9" name="Google Shape;1549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0" name="Google Shape;1550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1" name="Google Shape;1551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2" name="Google Shape;1552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3" name="Google Shape;1553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4" name="Google Shape;1554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5" name="Google Shape;1555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6" name="Google Shape;1556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7" name="Google Shape;1557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8" name="Google Shape;1558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9" name="Google Shape;1559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0" name="Google Shape;1560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1" name="Google Shape;1561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2" name="Google Shape;1562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3" name="Google Shape;1563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4" name="Google Shape;1564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565" name="Google Shape;1565;p3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1566" name="Google Shape;1566;p3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567" name="Google Shape;1567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8" name="Google Shape;1568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9" name="Google Shape;1569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0" name="Google Shape;1570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1" name="Google Shape;1571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2" name="Google Shape;1572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3" name="Google Shape;1573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4" name="Google Shape;1574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5" name="Google Shape;1575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6" name="Google Shape;1576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7" name="Google Shape;1577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8" name="Google Shape;1578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9" name="Google Shape;1579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0" name="Google Shape;1580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1" name="Google Shape;1581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2" name="Google Shape;1582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3" name="Google Shape;1583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4" name="Google Shape;1584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5" name="Google Shape;1585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6" name="Google Shape;1586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7" name="Google Shape;1587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8" name="Google Shape;1588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9" name="Google Shape;1589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90" name="Google Shape;1590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591" name="Google Shape;1591;p3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592" name="Google Shape;1592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93" name="Google Shape;1593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94" name="Google Shape;1594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95" name="Google Shape;1595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96" name="Google Shape;1596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97" name="Google Shape;1597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98" name="Google Shape;1598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99" name="Google Shape;1599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0" name="Google Shape;1600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1" name="Google Shape;1601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2" name="Google Shape;1602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3" name="Google Shape;1603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4" name="Google Shape;1604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5" name="Google Shape;1605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6" name="Google Shape;1606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7" name="Google Shape;1607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8" name="Google Shape;1608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9" name="Google Shape;1609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10" name="Google Shape;1610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11" name="Google Shape;1611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12" name="Google Shape;1612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13" name="Google Shape;1613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14" name="Google Shape;1614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15" name="Google Shape;1615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616" name="Google Shape;1616;p3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617" name="Google Shape;1617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18" name="Google Shape;1618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19" name="Google Shape;1619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0" name="Google Shape;1620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1" name="Google Shape;1621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2" name="Google Shape;1622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3" name="Google Shape;1623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4" name="Google Shape;1624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5" name="Google Shape;1625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6" name="Google Shape;1626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7" name="Google Shape;1627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8" name="Google Shape;1628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9" name="Google Shape;1629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0" name="Google Shape;1630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1" name="Google Shape;1631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2" name="Google Shape;1632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3" name="Google Shape;1633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4" name="Google Shape;1634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5" name="Google Shape;1635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6" name="Google Shape;1636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7" name="Google Shape;1637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8" name="Google Shape;1638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39" name="Google Shape;1639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40" name="Google Shape;1640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641" name="Google Shape;1641;p3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642" name="Google Shape;1642;p3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43" name="Google Shape;1643;p3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44" name="Google Shape;1644;p3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45" name="Google Shape;1645;p3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46" name="Google Shape;1646;p3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47" name="Google Shape;1647;p3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48" name="Google Shape;1648;p3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49" name="Google Shape;1649;p3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50" name="Google Shape;1650;p3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51" name="Google Shape;1651;p3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52" name="Google Shape;1652;p3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53" name="Google Shape;1653;p3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54" name="Google Shape;1654;p3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55" name="Google Shape;1655;p3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56" name="Google Shape;1656;p3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57" name="Google Shape;1657;p3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58" name="Google Shape;1658;p3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59" name="Google Shape;1659;p3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0" name="Google Shape;1660;p3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1" name="Google Shape;1661;p3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2" name="Google Shape;1662;p3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3" name="Google Shape;1663;p3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4" name="Google Shape;1664;p3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5" name="Google Shape;1665;p3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dk2">
                        <a:alpha val="1830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1666" name="Google Shape;1666;p3"/>
          <p:cNvGrpSpPr/>
          <p:nvPr/>
        </p:nvGrpSpPr>
        <p:grpSpPr>
          <a:xfrm>
            <a:off x="4069470" y="1404302"/>
            <a:ext cx="5072588" cy="3636881"/>
            <a:chOff x="2546925" y="2857625"/>
            <a:chExt cx="3713190" cy="2747927"/>
          </a:xfrm>
        </p:grpSpPr>
        <p:sp>
          <p:nvSpPr>
            <p:cNvPr id="1667" name="Google Shape;1667;p3"/>
            <p:cNvSpPr/>
            <p:nvPr/>
          </p:nvSpPr>
          <p:spPr>
            <a:xfrm>
              <a:off x="2546925" y="2857625"/>
              <a:ext cx="3713190" cy="2747927"/>
            </a:xfrm>
            <a:custGeom>
              <a:avLst/>
              <a:gdLst/>
              <a:ahLst/>
              <a:cxnLst/>
              <a:rect l="l" t="t" r="r" b="b"/>
              <a:pathLst>
                <a:path w="11194" h="8284" extrusionOk="0">
                  <a:moveTo>
                    <a:pt x="2002" y="1"/>
                  </a:moveTo>
                  <a:cubicBezTo>
                    <a:pt x="1849" y="1"/>
                    <a:pt x="1712" y="7"/>
                    <a:pt x="1595" y="18"/>
                  </a:cubicBezTo>
                  <a:cubicBezTo>
                    <a:pt x="0" y="179"/>
                    <a:pt x="402" y="5687"/>
                    <a:pt x="1274" y="7553"/>
                  </a:cubicBezTo>
                  <a:cubicBezTo>
                    <a:pt x="1513" y="8067"/>
                    <a:pt x="2091" y="8284"/>
                    <a:pt x="2853" y="8284"/>
                  </a:cubicBezTo>
                  <a:cubicBezTo>
                    <a:pt x="5720" y="8284"/>
                    <a:pt x="11193" y="5227"/>
                    <a:pt x="11027" y="3459"/>
                  </a:cubicBezTo>
                  <a:cubicBezTo>
                    <a:pt x="10829" y="1359"/>
                    <a:pt x="4369" y="1"/>
                    <a:pt x="20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"/>
            <p:cNvSpPr/>
            <p:nvPr/>
          </p:nvSpPr>
          <p:spPr>
            <a:xfrm>
              <a:off x="2743299" y="3186354"/>
              <a:ext cx="53406" cy="1574651"/>
            </a:xfrm>
            <a:custGeom>
              <a:avLst/>
              <a:gdLst/>
              <a:ahLst/>
              <a:cxnLst/>
              <a:rect l="l" t="t" r="r" b="b"/>
              <a:pathLst>
                <a:path w="161" h="4747" extrusionOk="0">
                  <a:moveTo>
                    <a:pt x="161" y="0"/>
                  </a:moveTo>
                  <a:cubicBezTo>
                    <a:pt x="91" y="231"/>
                    <a:pt x="40" y="502"/>
                    <a:pt x="0" y="793"/>
                  </a:cubicBezTo>
                  <a:lnTo>
                    <a:pt x="0" y="3562"/>
                  </a:lnTo>
                  <a:cubicBezTo>
                    <a:pt x="40" y="3973"/>
                    <a:pt x="91" y="4365"/>
                    <a:pt x="161" y="4746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"/>
            <p:cNvSpPr/>
            <p:nvPr/>
          </p:nvSpPr>
          <p:spPr>
            <a:xfrm>
              <a:off x="2936025" y="2890133"/>
              <a:ext cx="53737" cy="2513073"/>
            </a:xfrm>
            <a:custGeom>
              <a:avLst/>
              <a:gdLst/>
              <a:ahLst/>
              <a:cxnLst/>
              <a:rect l="l" t="t" r="r" b="b"/>
              <a:pathLst>
                <a:path w="162" h="7576" extrusionOk="0">
                  <a:moveTo>
                    <a:pt x="162" y="1"/>
                  </a:moveTo>
                  <a:cubicBezTo>
                    <a:pt x="101" y="41"/>
                    <a:pt x="52" y="81"/>
                    <a:pt x="1" y="131"/>
                  </a:cubicBezTo>
                  <a:lnTo>
                    <a:pt x="1" y="7214"/>
                  </a:lnTo>
                  <a:cubicBezTo>
                    <a:pt x="31" y="7294"/>
                    <a:pt x="61" y="7375"/>
                    <a:pt x="92" y="7445"/>
                  </a:cubicBezTo>
                  <a:cubicBezTo>
                    <a:pt x="101" y="7445"/>
                    <a:pt x="101" y="7455"/>
                    <a:pt x="101" y="7455"/>
                  </a:cubicBezTo>
                  <a:lnTo>
                    <a:pt x="162" y="757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"/>
            <p:cNvSpPr/>
            <p:nvPr/>
          </p:nvSpPr>
          <p:spPr>
            <a:xfrm>
              <a:off x="3129082" y="2859947"/>
              <a:ext cx="53737" cy="2696180"/>
            </a:xfrm>
            <a:custGeom>
              <a:avLst/>
              <a:gdLst/>
              <a:ahLst/>
              <a:cxnLst/>
              <a:rect l="l" t="t" r="r" b="b"/>
              <a:pathLst>
                <a:path w="162" h="8128" extrusionOk="0">
                  <a:moveTo>
                    <a:pt x="1" y="1"/>
                  </a:moveTo>
                  <a:lnTo>
                    <a:pt x="1" y="8048"/>
                  </a:lnTo>
                  <a:cubicBezTo>
                    <a:pt x="51" y="8078"/>
                    <a:pt x="112" y="8098"/>
                    <a:pt x="161" y="8128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"/>
            <p:cNvSpPr/>
            <p:nvPr/>
          </p:nvSpPr>
          <p:spPr>
            <a:xfrm>
              <a:off x="3322139" y="2859947"/>
              <a:ext cx="57055" cy="2739634"/>
            </a:xfrm>
            <a:custGeom>
              <a:avLst/>
              <a:gdLst/>
              <a:ahLst/>
              <a:cxnLst/>
              <a:rect l="l" t="t" r="r" b="b"/>
              <a:pathLst>
                <a:path w="172" h="8259" extrusionOk="0">
                  <a:moveTo>
                    <a:pt x="1" y="1"/>
                  </a:moveTo>
                  <a:lnTo>
                    <a:pt x="1" y="8239"/>
                  </a:lnTo>
                  <a:cubicBezTo>
                    <a:pt x="51" y="8248"/>
                    <a:pt x="112" y="8248"/>
                    <a:pt x="172" y="8259"/>
                  </a:cubicBezTo>
                  <a:lnTo>
                    <a:pt x="172" y="11"/>
                  </a:lnTo>
                  <a:cubicBezTo>
                    <a:pt x="112" y="11"/>
                    <a:pt x="51" y="1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"/>
            <p:cNvSpPr/>
            <p:nvPr/>
          </p:nvSpPr>
          <p:spPr>
            <a:xfrm>
              <a:off x="3515196" y="2873216"/>
              <a:ext cx="57055" cy="2729683"/>
            </a:xfrm>
            <a:custGeom>
              <a:avLst/>
              <a:gdLst/>
              <a:ahLst/>
              <a:cxnLst/>
              <a:rect l="l" t="t" r="r" b="b"/>
              <a:pathLst>
                <a:path w="172" h="8229" extrusionOk="0">
                  <a:moveTo>
                    <a:pt x="1" y="1"/>
                  </a:moveTo>
                  <a:lnTo>
                    <a:pt x="1" y="8228"/>
                  </a:lnTo>
                  <a:lnTo>
                    <a:pt x="172" y="8228"/>
                  </a:lnTo>
                  <a:lnTo>
                    <a:pt x="172" y="21"/>
                  </a:lnTo>
                  <a:cubicBezTo>
                    <a:pt x="112" y="11"/>
                    <a:pt x="61" y="1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"/>
            <p:cNvSpPr/>
            <p:nvPr/>
          </p:nvSpPr>
          <p:spPr>
            <a:xfrm>
              <a:off x="3708254" y="2896767"/>
              <a:ext cx="57055" cy="2692862"/>
            </a:xfrm>
            <a:custGeom>
              <a:avLst/>
              <a:gdLst/>
              <a:ahLst/>
              <a:cxnLst/>
              <a:rect l="l" t="t" r="r" b="b"/>
              <a:pathLst>
                <a:path w="172" h="8118" extrusionOk="0">
                  <a:moveTo>
                    <a:pt x="1" y="1"/>
                  </a:moveTo>
                  <a:lnTo>
                    <a:pt x="1" y="8117"/>
                  </a:lnTo>
                  <a:cubicBezTo>
                    <a:pt x="61" y="8108"/>
                    <a:pt x="111" y="8108"/>
                    <a:pt x="172" y="8097"/>
                  </a:cubicBezTo>
                  <a:lnTo>
                    <a:pt x="172" y="21"/>
                  </a:lnTo>
                  <a:cubicBezTo>
                    <a:pt x="111" y="10"/>
                    <a:pt x="61" y="10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"/>
            <p:cNvSpPr/>
            <p:nvPr/>
          </p:nvSpPr>
          <p:spPr>
            <a:xfrm>
              <a:off x="3904960" y="2923305"/>
              <a:ext cx="53406" cy="2632822"/>
            </a:xfrm>
            <a:custGeom>
              <a:avLst/>
              <a:gdLst/>
              <a:ahLst/>
              <a:cxnLst/>
              <a:rect l="l" t="t" r="r" b="b"/>
              <a:pathLst>
                <a:path w="161" h="7937" extrusionOk="0">
                  <a:moveTo>
                    <a:pt x="0" y="1"/>
                  </a:moveTo>
                  <a:lnTo>
                    <a:pt x="0" y="7937"/>
                  </a:lnTo>
                  <a:cubicBezTo>
                    <a:pt x="50" y="7927"/>
                    <a:pt x="110" y="7917"/>
                    <a:pt x="161" y="7897"/>
                  </a:cubicBezTo>
                  <a:lnTo>
                    <a:pt x="161" y="31"/>
                  </a:lnTo>
                  <a:cubicBezTo>
                    <a:pt x="110" y="21"/>
                    <a:pt x="50" y="1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"/>
            <p:cNvSpPr/>
            <p:nvPr/>
          </p:nvSpPr>
          <p:spPr>
            <a:xfrm>
              <a:off x="4097685" y="2956808"/>
              <a:ext cx="53737" cy="2552879"/>
            </a:xfrm>
            <a:custGeom>
              <a:avLst/>
              <a:gdLst/>
              <a:ahLst/>
              <a:cxnLst/>
              <a:rect l="l" t="t" r="r" b="b"/>
              <a:pathLst>
                <a:path w="162" h="7696" extrusionOk="0">
                  <a:moveTo>
                    <a:pt x="1" y="0"/>
                  </a:moveTo>
                  <a:lnTo>
                    <a:pt x="1" y="7695"/>
                  </a:lnTo>
                  <a:cubicBezTo>
                    <a:pt x="51" y="7675"/>
                    <a:pt x="111" y="7655"/>
                    <a:pt x="162" y="7646"/>
                  </a:cubicBezTo>
                  <a:lnTo>
                    <a:pt x="162" y="30"/>
                  </a:lnTo>
                  <a:cubicBezTo>
                    <a:pt x="111" y="20"/>
                    <a:pt x="51" y="1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"/>
            <p:cNvSpPr/>
            <p:nvPr/>
          </p:nvSpPr>
          <p:spPr>
            <a:xfrm>
              <a:off x="4290742" y="2993296"/>
              <a:ext cx="53737" cy="2456350"/>
            </a:xfrm>
            <a:custGeom>
              <a:avLst/>
              <a:gdLst/>
              <a:ahLst/>
              <a:cxnLst/>
              <a:rect l="l" t="t" r="r" b="b"/>
              <a:pathLst>
                <a:path w="162" h="7405" extrusionOk="0">
                  <a:moveTo>
                    <a:pt x="1" y="0"/>
                  </a:moveTo>
                  <a:lnTo>
                    <a:pt x="1" y="7405"/>
                  </a:lnTo>
                  <a:cubicBezTo>
                    <a:pt x="51" y="7385"/>
                    <a:pt x="111" y="7365"/>
                    <a:pt x="161" y="7345"/>
                  </a:cubicBezTo>
                  <a:lnTo>
                    <a:pt x="161" y="40"/>
                  </a:lnTo>
                  <a:cubicBezTo>
                    <a:pt x="111" y="31"/>
                    <a:pt x="51" y="1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"/>
            <p:cNvSpPr/>
            <p:nvPr/>
          </p:nvSpPr>
          <p:spPr>
            <a:xfrm>
              <a:off x="4483800" y="3036751"/>
              <a:ext cx="57055" cy="2343235"/>
            </a:xfrm>
            <a:custGeom>
              <a:avLst/>
              <a:gdLst/>
              <a:ahLst/>
              <a:cxnLst/>
              <a:rect l="l" t="t" r="r" b="b"/>
              <a:pathLst>
                <a:path w="172" h="7064" extrusionOk="0">
                  <a:moveTo>
                    <a:pt x="1" y="0"/>
                  </a:moveTo>
                  <a:lnTo>
                    <a:pt x="1" y="7063"/>
                  </a:lnTo>
                  <a:cubicBezTo>
                    <a:pt x="61" y="7043"/>
                    <a:pt x="111" y="7023"/>
                    <a:pt x="171" y="6993"/>
                  </a:cubicBezTo>
                  <a:lnTo>
                    <a:pt x="171" y="40"/>
                  </a:lnTo>
                  <a:cubicBezTo>
                    <a:pt x="111" y="30"/>
                    <a:pt x="61" y="1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"/>
            <p:cNvSpPr/>
            <p:nvPr/>
          </p:nvSpPr>
          <p:spPr>
            <a:xfrm>
              <a:off x="4676857" y="3083191"/>
              <a:ext cx="56723" cy="2216851"/>
            </a:xfrm>
            <a:custGeom>
              <a:avLst/>
              <a:gdLst/>
              <a:ahLst/>
              <a:cxnLst/>
              <a:rect l="l" t="t" r="r" b="b"/>
              <a:pathLst>
                <a:path w="171" h="6683" extrusionOk="0">
                  <a:moveTo>
                    <a:pt x="1" y="0"/>
                  </a:moveTo>
                  <a:lnTo>
                    <a:pt x="1" y="6683"/>
                  </a:lnTo>
                  <a:cubicBezTo>
                    <a:pt x="61" y="6663"/>
                    <a:pt x="111" y="6632"/>
                    <a:pt x="171" y="6612"/>
                  </a:cubicBezTo>
                  <a:lnTo>
                    <a:pt x="171" y="50"/>
                  </a:lnTo>
                  <a:cubicBezTo>
                    <a:pt x="111" y="30"/>
                    <a:pt x="61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"/>
            <p:cNvSpPr/>
            <p:nvPr/>
          </p:nvSpPr>
          <p:spPr>
            <a:xfrm>
              <a:off x="4869914" y="3136597"/>
              <a:ext cx="56723" cy="2073550"/>
            </a:xfrm>
            <a:custGeom>
              <a:avLst/>
              <a:gdLst/>
              <a:ahLst/>
              <a:cxnLst/>
              <a:rect l="l" t="t" r="r" b="b"/>
              <a:pathLst>
                <a:path w="171" h="6251" extrusionOk="0">
                  <a:moveTo>
                    <a:pt x="1" y="0"/>
                  </a:moveTo>
                  <a:lnTo>
                    <a:pt x="1" y="6250"/>
                  </a:lnTo>
                  <a:cubicBezTo>
                    <a:pt x="61" y="6230"/>
                    <a:pt x="111" y="6201"/>
                    <a:pt x="171" y="6170"/>
                  </a:cubicBezTo>
                  <a:lnTo>
                    <a:pt x="171" y="50"/>
                  </a:lnTo>
                  <a:cubicBezTo>
                    <a:pt x="111" y="40"/>
                    <a:pt x="61" y="2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"/>
            <p:cNvSpPr/>
            <p:nvPr/>
          </p:nvSpPr>
          <p:spPr>
            <a:xfrm>
              <a:off x="5066288" y="3196306"/>
              <a:ext cx="53406" cy="1917313"/>
            </a:xfrm>
            <a:custGeom>
              <a:avLst/>
              <a:gdLst/>
              <a:ahLst/>
              <a:cxnLst/>
              <a:rect l="l" t="t" r="r" b="b"/>
              <a:pathLst>
                <a:path w="161" h="5780" extrusionOk="0">
                  <a:moveTo>
                    <a:pt x="0" y="1"/>
                  </a:moveTo>
                  <a:lnTo>
                    <a:pt x="0" y="5780"/>
                  </a:lnTo>
                  <a:cubicBezTo>
                    <a:pt x="51" y="5749"/>
                    <a:pt x="111" y="5720"/>
                    <a:pt x="161" y="5689"/>
                  </a:cubicBezTo>
                  <a:lnTo>
                    <a:pt x="161" y="61"/>
                  </a:lnTo>
                  <a:cubicBezTo>
                    <a:pt x="111" y="41"/>
                    <a:pt x="51" y="2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"/>
            <p:cNvSpPr/>
            <p:nvPr/>
          </p:nvSpPr>
          <p:spPr>
            <a:xfrm>
              <a:off x="5259346" y="3265966"/>
              <a:ext cx="53406" cy="1737855"/>
            </a:xfrm>
            <a:custGeom>
              <a:avLst/>
              <a:gdLst/>
              <a:ahLst/>
              <a:cxnLst/>
              <a:rect l="l" t="t" r="r" b="b"/>
              <a:pathLst>
                <a:path w="161" h="5239" extrusionOk="0">
                  <a:moveTo>
                    <a:pt x="0" y="1"/>
                  </a:moveTo>
                  <a:lnTo>
                    <a:pt x="0" y="5238"/>
                  </a:lnTo>
                  <a:cubicBezTo>
                    <a:pt x="51" y="5209"/>
                    <a:pt x="111" y="5178"/>
                    <a:pt x="161" y="5148"/>
                  </a:cubicBezTo>
                  <a:lnTo>
                    <a:pt x="161" y="61"/>
                  </a:lnTo>
                  <a:cubicBezTo>
                    <a:pt x="111" y="41"/>
                    <a:pt x="51" y="2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"/>
            <p:cNvSpPr/>
            <p:nvPr/>
          </p:nvSpPr>
          <p:spPr>
            <a:xfrm>
              <a:off x="5452403" y="3342924"/>
              <a:ext cx="53406" cy="1541148"/>
            </a:xfrm>
            <a:custGeom>
              <a:avLst/>
              <a:gdLst/>
              <a:ahLst/>
              <a:cxnLst/>
              <a:rect l="l" t="t" r="r" b="b"/>
              <a:pathLst>
                <a:path w="161" h="4646" extrusionOk="0">
                  <a:moveTo>
                    <a:pt x="0" y="0"/>
                  </a:moveTo>
                  <a:lnTo>
                    <a:pt x="0" y="4645"/>
                  </a:lnTo>
                  <a:cubicBezTo>
                    <a:pt x="51" y="4615"/>
                    <a:pt x="111" y="4575"/>
                    <a:pt x="161" y="4535"/>
                  </a:cubicBezTo>
                  <a:lnTo>
                    <a:pt x="161" y="70"/>
                  </a:lnTo>
                  <a:cubicBezTo>
                    <a:pt x="111" y="50"/>
                    <a:pt x="51" y="2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"/>
            <p:cNvSpPr/>
            <p:nvPr/>
          </p:nvSpPr>
          <p:spPr>
            <a:xfrm>
              <a:off x="5645460" y="3432487"/>
              <a:ext cx="57055" cy="1318235"/>
            </a:xfrm>
            <a:custGeom>
              <a:avLst/>
              <a:gdLst/>
              <a:ahLst/>
              <a:cxnLst/>
              <a:rect l="l" t="t" r="r" b="b"/>
              <a:pathLst>
                <a:path w="172" h="3974" extrusionOk="0">
                  <a:moveTo>
                    <a:pt x="0" y="1"/>
                  </a:moveTo>
                  <a:lnTo>
                    <a:pt x="0" y="3974"/>
                  </a:lnTo>
                  <a:cubicBezTo>
                    <a:pt x="60" y="3934"/>
                    <a:pt x="111" y="3884"/>
                    <a:pt x="171" y="3844"/>
                  </a:cubicBezTo>
                  <a:lnTo>
                    <a:pt x="171" y="91"/>
                  </a:lnTo>
                  <a:cubicBezTo>
                    <a:pt x="111" y="61"/>
                    <a:pt x="60" y="3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"/>
            <p:cNvSpPr/>
            <p:nvPr/>
          </p:nvSpPr>
          <p:spPr>
            <a:xfrm>
              <a:off x="5838186" y="3542616"/>
              <a:ext cx="57055" cy="1051868"/>
            </a:xfrm>
            <a:custGeom>
              <a:avLst/>
              <a:gdLst/>
              <a:ahLst/>
              <a:cxnLst/>
              <a:rect l="l" t="t" r="r" b="b"/>
              <a:pathLst>
                <a:path w="172" h="3171" extrusionOk="0">
                  <a:moveTo>
                    <a:pt x="1" y="0"/>
                  </a:moveTo>
                  <a:lnTo>
                    <a:pt x="1" y="3171"/>
                  </a:lnTo>
                  <a:cubicBezTo>
                    <a:pt x="61" y="3120"/>
                    <a:pt x="112" y="3070"/>
                    <a:pt x="172" y="3020"/>
                  </a:cubicBezTo>
                  <a:lnTo>
                    <a:pt x="172" y="120"/>
                  </a:lnTo>
                  <a:cubicBezTo>
                    <a:pt x="112" y="80"/>
                    <a:pt x="61" y="4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"/>
            <p:cNvSpPr/>
            <p:nvPr/>
          </p:nvSpPr>
          <p:spPr>
            <a:xfrm>
              <a:off x="3046154" y="2857625"/>
              <a:ext cx="3211972" cy="2745273"/>
            </a:xfrm>
            <a:custGeom>
              <a:avLst/>
              <a:gdLst/>
              <a:ahLst/>
              <a:cxnLst/>
              <a:rect l="l" t="t" r="r" b="b"/>
              <a:pathLst>
                <a:path w="9683" h="8276" extrusionOk="0">
                  <a:moveTo>
                    <a:pt x="497" y="1"/>
                  </a:moveTo>
                  <a:cubicBezTo>
                    <a:pt x="344" y="1"/>
                    <a:pt x="207" y="7"/>
                    <a:pt x="90" y="18"/>
                  </a:cubicBezTo>
                  <a:cubicBezTo>
                    <a:pt x="61" y="28"/>
                    <a:pt x="30" y="28"/>
                    <a:pt x="0" y="38"/>
                  </a:cubicBezTo>
                  <a:cubicBezTo>
                    <a:pt x="2388" y="48"/>
                    <a:pt x="8790" y="1403"/>
                    <a:pt x="8980" y="3490"/>
                  </a:cubicBezTo>
                  <a:cubicBezTo>
                    <a:pt x="9140" y="5145"/>
                    <a:pt x="4335" y="7945"/>
                    <a:pt x="1365" y="8275"/>
                  </a:cubicBezTo>
                  <a:cubicBezTo>
                    <a:pt x="4244" y="8266"/>
                    <a:pt x="9682" y="5216"/>
                    <a:pt x="9522" y="3459"/>
                  </a:cubicBezTo>
                  <a:cubicBezTo>
                    <a:pt x="9324" y="1359"/>
                    <a:pt x="2864" y="1"/>
                    <a:pt x="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"/>
          <p:cNvGrpSpPr/>
          <p:nvPr/>
        </p:nvGrpSpPr>
        <p:grpSpPr>
          <a:xfrm flipH="1">
            <a:off x="4336038" y="76188"/>
            <a:ext cx="4294805" cy="2124653"/>
            <a:chOff x="9983050" y="1922775"/>
            <a:chExt cx="4294805" cy="2124653"/>
          </a:xfrm>
        </p:grpSpPr>
        <p:sp>
          <p:nvSpPr>
            <p:cNvPr id="1687" name="Google Shape;1687;p3"/>
            <p:cNvSpPr/>
            <p:nvPr/>
          </p:nvSpPr>
          <p:spPr>
            <a:xfrm>
              <a:off x="9983050" y="1922775"/>
              <a:ext cx="4294805" cy="2124653"/>
            </a:xfrm>
            <a:custGeom>
              <a:avLst/>
              <a:gdLst/>
              <a:ahLst/>
              <a:cxnLst/>
              <a:rect l="l" t="t" r="r" b="b"/>
              <a:pathLst>
                <a:path w="12743" h="6304" extrusionOk="0">
                  <a:moveTo>
                    <a:pt x="318" y="0"/>
                  </a:moveTo>
                  <a:cubicBezTo>
                    <a:pt x="143" y="0"/>
                    <a:pt x="1" y="153"/>
                    <a:pt x="20" y="334"/>
                  </a:cubicBezTo>
                  <a:lnTo>
                    <a:pt x="672" y="6033"/>
                  </a:lnTo>
                  <a:cubicBezTo>
                    <a:pt x="692" y="6183"/>
                    <a:pt x="822" y="6303"/>
                    <a:pt x="983" y="6303"/>
                  </a:cubicBezTo>
                  <a:lnTo>
                    <a:pt x="11768" y="6303"/>
                  </a:lnTo>
                  <a:cubicBezTo>
                    <a:pt x="11919" y="6303"/>
                    <a:pt x="12049" y="6183"/>
                    <a:pt x="12069" y="6033"/>
                  </a:cubicBezTo>
                  <a:lnTo>
                    <a:pt x="12712" y="1196"/>
                  </a:lnTo>
                  <a:cubicBezTo>
                    <a:pt x="12742" y="1025"/>
                    <a:pt x="12611" y="865"/>
                    <a:pt x="12431" y="855"/>
                  </a:cubicBezTo>
                  <a:lnTo>
                    <a:pt x="351" y="2"/>
                  </a:lnTo>
                  <a:cubicBezTo>
                    <a:pt x="340" y="1"/>
                    <a:pt x="329" y="0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"/>
            <p:cNvSpPr/>
            <p:nvPr/>
          </p:nvSpPr>
          <p:spPr>
            <a:xfrm>
              <a:off x="10097641" y="2028266"/>
              <a:ext cx="4064949" cy="1910637"/>
            </a:xfrm>
            <a:custGeom>
              <a:avLst/>
              <a:gdLst/>
              <a:ahLst/>
              <a:cxnLst/>
              <a:rect l="l" t="t" r="r" b="b"/>
              <a:pathLst>
                <a:path w="12061" h="5669" extrusionOk="0">
                  <a:moveTo>
                    <a:pt x="1" y="1"/>
                  </a:moveTo>
                  <a:lnTo>
                    <a:pt x="653" y="5669"/>
                  </a:lnTo>
                  <a:lnTo>
                    <a:pt x="11419" y="5669"/>
                  </a:lnTo>
                  <a:lnTo>
                    <a:pt x="12061" y="8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"/>
            <p:cNvSpPr/>
            <p:nvPr/>
          </p:nvSpPr>
          <p:spPr>
            <a:xfrm>
              <a:off x="1045961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"/>
            <p:cNvSpPr/>
            <p:nvPr/>
          </p:nvSpPr>
          <p:spPr>
            <a:xfrm>
              <a:off x="10462984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"/>
            <p:cNvSpPr/>
            <p:nvPr/>
          </p:nvSpPr>
          <p:spPr>
            <a:xfrm>
              <a:off x="10462984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1" y="40"/>
                  </a:cubicBezTo>
                  <a:cubicBezTo>
                    <a:pt x="0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"/>
            <p:cNvSpPr/>
            <p:nvPr/>
          </p:nvSpPr>
          <p:spPr>
            <a:xfrm>
              <a:off x="10648688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2" y="81"/>
                    <a:pt x="92" y="61"/>
                    <a:pt x="92" y="41"/>
                  </a:cubicBezTo>
                  <a:cubicBezTo>
                    <a:pt x="92" y="21"/>
                    <a:pt x="72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"/>
            <p:cNvSpPr/>
            <p:nvPr/>
          </p:nvSpPr>
          <p:spPr>
            <a:xfrm>
              <a:off x="10655429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2" y="40"/>
                    <a:pt x="52" y="20"/>
                  </a:cubicBezTo>
                  <a:cubicBezTo>
                    <a:pt x="52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"/>
            <p:cNvSpPr/>
            <p:nvPr/>
          </p:nvSpPr>
          <p:spPr>
            <a:xfrm>
              <a:off x="10655429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39" y="4"/>
                  </a:moveTo>
                  <a:cubicBezTo>
                    <a:pt x="43" y="7"/>
                    <a:pt x="45" y="14"/>
                    <a:pt x="52" y="20"/>
                  </a:cubicBezTo>
                  <a:cubicBezTo>
                    <a:pt x="52" y="14"/>
                    <a:pt x="47" y="7"/>
                    <a:pt x="39" y="4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2" y="31"/>
                    <a:pt x="1" y="4"/>
                    <a:pt x="27" y="1"/>
                  </a:cubicBezTo>
                  <a:lnTo>
                    <a:pt x="27" y="1"/>
                  </a:lnTo>
                  <a:cubicBezTo>
                    <a:pt x="32" y="1"/>
                    <a:pt x="36" y="2"/>
                    <a:pt x="39" y="4"/>
                  </a:cubicBezTo>
                  <a:lnTo>
                    <a:pt x="39" y="4"/>
                  </a:lnTo>
                  <a:cubicBezTo>
                    <a:pt x="37" y="2"/>
                    <a:pt x="35" y="0"/>
                    <a:pt x="31" y="0"/>
                  </a:cubicBezTo>
                  <a:cubicBezTo>
                    <a:pt x="30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"/>
            <p:cNvSpPr/>
            <p:nvPr/>
          </p:nvSpPr>
          <p:spPr>
            <a:xfrm>
              <a:off x="10841808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0" y="81"/>
                    <a:pt x="80" y="61"/>
                    <a:pt x="80" y="41"/>
                  </a:cubicBezTo>
                  <a:cubicBezTo>
                    <a:pt x="80" y="21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"/>
            <p:cNvSpPr/>
            <p:nvPr/>
          </p:nvSpPr>
          <p:spPr>
            <a:xfrm>
              <a:off x="10844841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"/>
            <p:cNvSpPr/>
            <p:nvPr/>
          </p:nvSpPr>
          <p:spPr>
            <a:xfrm>
              <a:off x="10844841" y="3928790"/>
              <a:ext cx="10785" cy="13818"/>
            </a:xfrm>
            <a:custGeom>
              <a:avLst/>
              <a:gdLst/>
              <a:ahLst/>
              <a:cxnLst/>
              <a:rect l="l" t="t" r="r" b="b"/>
              <a:pathLst>
                <a:path w="32" h="4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"/>
            <p:cNvSpPr/>
            <p:nvPr/>
          </p:nvSpPr>
          <p:spPr>
            <a:xfrm>
              <a:off x="1103425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"/>
            <p:cNvSpPr/>
            <p:nvPr/>
          </p:nvSpPr>
          <p:spPr>
            <a:xfrm>
              <a:off x="11037960" y="3928790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"/>
            <p:cNvSpPr/>
            <p:nvPr/>
          </p:nvSpPr>
          <p:spPr>
            <a:xfrm>
              <a:off x="11037960" y="3928790"/>
              <a:ext cx="16852" cy="13818"/>
            </a:xfrm>
            <a:custGeom>
              <a:avLst/>
              <a:gdLst/>
              <a:ahLst/>
              <a:cxnLst/>
              <a:rect l="l" t="t" r="r" b="b"/>
              <a:pathLst>
                <a:path w="50" h="41" extrusionOk="0">
                  <a:moveTo>
                    <a:pt x="30" y="0"/>
                  </a:moveTo>
                  <a:cubicBezTo>
                    <a:pt x="28" y="0"/>
                    <a:pt x="27" y="0"/>
                    <a:pt x="25" y="0"/>
                  </a:cubicBezTo>
                  <a:lnTo>
                    <a:pt x="25" y="0"/>
                  </a:lnTo>
                  <a:cubicBezTo>
                    <a:pt x="42" y="2"/>
                    <a:pt x="50" y="11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29"/>
                    <a:pt x="8" y="38"/>
                    <a:pt x="9" y="40"/>
                  </a:cubicBezTo>
                  <a:lnTo>
                    <a:pt x="9" y="40"/>
                  </a:lnTo>
                  <a:cubicBezTo>
                    <a:pt x="1" y="30"/>
                    <a:pt x="1" y="3"/>
                    <a:pt x="25" y="0"/>
                  </a:cubicBezTo>
                  <a:lnTo>
                    <a:pt x="25" y="0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9" y="40"/>
                  </a:moveTo>
                  <a:cubicBezTo>
                    <a:pt x="9" y="40"/>
                    <a:pt x="10" y="40"/>
                    <a:pt x="10" y="40"/>
                  </a:cubicBezTo>
                  <a:lnTo>
                    <a:pt x="10" y="40"/>
                  </a:lnTo>
                  <a:cubicBezTo>
                    <a:pt x="10" y="40"/>
                    <a:pt x="10" y="40"/>
                    <a:pt x="9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"/>
            <p:cNvSpPr/>
            <p:nvPr/>
          </p:nvSpPr>
          <p:spPr>
            <a:xfrm>
              <a:off x="11223665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"/>
            <p:cNvSpPr/>
            <p:nvPr/>
          </p:nvSpPr>
          <p:spPr>
            <a:xfrm>
              <a:off x="11227035" y="3928790"/>
              <a:ext cx="20896" cy="17189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31" y="0"/>
                  </a:moveTo>
                  <a:cubicBezTo>
                    <a:pt x="21" y="0"/>
                    <a:pt x="1" y="10"/>
                    <a:pt x="1" y="20"/>
                  </a:cubicBezTo>
                  <a:cubicBezTo>
                    <a:pt x="1" y="40"/>
                    <a:pt x="21" y="50"/>
                    <a:pt x="31" y="50"/>
                  </a:cubicBezTo>
                  <a:cubicBezTo>
                    <a:pt x="41" y="50"/>
                    <a:pt x="61" y="40"/>
                    <a:pt x="61" y="20"/>
                  </a:cubicBezTo>
                  <a:cubicBezTo>
                    <a:pt x="6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"/>
            <p:cNvSpPr/>
            <p:nvPr/>
          </p:nvSpPr>
          <p:spPr>
            <a:xfrm>
              <a:off x="11227035" y="3928790"/>
              <a:ext cx="20896" cy="13818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31" y="0"/>
                  </a:moveTo>
                  <a:lnTo>
                    <a:pt x="31" y="0"/>
                  </a:lnTo>
                  <a:cubicBezTo>
                    <a:pt x="29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8" y="0"/>
                    <a:pt x="30" y="0"/>
                    <a:pt x="31" y="0"/>
                  </a:cubicBezTo>
                  <a:close/>
                  <a:moveTo>
                    <a:pt x="31" y="0"/>
                  </a:moveTo>
                  <a:cubicBezTo>
                    <a:pt x="41" y="0"/>
                    <a:pt x="51" y="10"/>
                    <a:pt x="61" y="20"/>
                  </a:cubicBezTo>
                  <a:cubicBezTo>
                    <a:pt x="51" y="10"/>
                    <a:pt x="51" y="0"/>
                    <a:pt x="31" y="0"/>
                  </a:cubicBezTo>
                  <a:close/>
                  <a:moveTo>
                    <a:pt x="27" y="1"/>
                  </a:moveTo>
                  <a:cubicBezTo>
                    <a:pt x="17" y="2"/>
                    <a:pt x="1" y="11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1" y="31"/>
                    <a:pt x="11" y="4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"/>
            <p:cNvSpPr/>
            <p:nvPr/>
          </p:nvSpPr>
          <p:spPr>
            <a:xfrm>
              <a:off x="11416448" y="39250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"/>
            <p:cNvSpPr/>
            <p:nvPr/>
          </p:nvSpPr>
          <p:spPr>
            <a:xfrm>
              <a:off x="11419818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"/>
            <p:cNvSpPr/>
            <p:nvPr/>
          </p:nvSpPr>
          <p:spPr>
            <a:xfrm>
              <a:off x="11419818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30"/>
                    <a:pt x="11" y="40"/>
                    <a:pt x="21" y="40"/>
                  </a:cubicBezTo>
                  <a:cubicBezTo>
                    <a:pt x="0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"/>
            <p:cNvSpPr/>
            <p:nvPr/>
          </p:nvSpPr>
          <p:spPr>
            <a:xfrm>
              <a:off x="11609230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1" y="1"/>
                    <a:pt x="0" y="21"/>
                    <a:pt x="0" y="41"/>
                  </a:cubicBezTo>
                  <a:cubicBezTo>
                    <a:pt x="0" y="61"/>
                    <a:pt x="11" y="81"/>
                    <a:pt x="40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"/>
            <p:cNvSpPr/>
            <p:nvPr/>
          </p:nvSpPr>
          <p:spPr>
            <a:xfrm>
              <a:off x="11612600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"/>
            <p:cNvSpPr/>
            <p:nvPr/>
          </p:nvSpPr>
          <p:spPr>
            <a:xfrm>
              <a:off x="11612600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0" y="0"/>
                  </a:moveTo>
                  <a:cubicBezTo>
                    <a:pt x="29" y="0"/>
                    <a:pt x="27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0" y="0"/>
                  </a:cubicBezTo>
                  <a:close/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" y="40"/>
                    <a:pt x="10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"/>
            <p:cNvSpPr/>
            <p:nvPr/>
          </p:nvSpPr>
          <p:spPr>
            <a:xfrm>
              <a:off x="11798642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80" y="61"/>
                    <a:pt x="80" y="41"/>
                  </a:cubicBezTo>
                  <a:cubicBezTo>
                    <a:pt x="80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"/>
            <p:cNvSpPr/>
            <p:nvPr/>
          </p:nvSpPr>
          <p:spPr>
            <a:xfrm>
              <a:off x="11802012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"/>
            <p:cNvSpPr/>
            <p:nvPr/>
          </p:nvSpPr>
          <p:spPr>
            <a:xfrm>
              <a:off x="11802012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0" y="40"/>
                    <a:pt x="21" y="40"/>
                  </a:cubicBezTo>
                  <a:cubicBezTo>
                    <a:pt x="1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"/>
            <p:cNvSpPr/>
            <p:nvPr/>
          </p:nvSpPr>
          <p:spPr>
            <a:xfrm>
              <a:off x="11991424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"/>
            <p:cNvSpPr/>
            <p:nvPr/>
          </p:nvSpPr>
          <p:spPr>
            <a:xfrm>
              <a:off x="1199479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20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"/>
            <p:cNvSpPr/>
            <p:nvPr/>
          </p:nvSpPr>
          <p:spPr>
            <a:xfrm>
              <a:off x="1199479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20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29"/>
                    <a:pt x="8" y="38"/>
                    <a:pt x="10" y="40"/>
                  </a:cubicBezTo>
                  <a:lnTo>
                    <a:pt x="10" y="40"/>
                  </a:lnTo>
                  <a:cubicBezTo>
                    <a:pt x="1" y="30"/>
                    <a:pt x="1" y="3"/>
                    <a:pt x="26" y="1"/>
                  </a:cubicBezTo>
                  <a:lnTo>
                    <a:pt x="26" y="1"/>
                  </a:lnTo>
                  <a:cubicBezTo>
                    <a:pt x="42" y="2"/>
                    <a:pt x="51" y="11"/>
                    <a:pt x="51" y="20"/>
                  </a:cubicBezTo>
                  <a:cubicBezTo>
                    <a:pt x="51" y="10"/>
                    <a:pt x="40" y="0"/>
                    <a:pt x="31" y="0"/>
                  </a:cubicBezTo>
                  <a:cubicBezTo>
                    <a:pt x="29" y="0"/>
                    <a:pt x="27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0"/>
                    <a:pt x="11" y="40"/>
                  </a:cubicBezTo>
                  <a:lnTo>
                    <a:pt x="11" y="40"/>
                  </a:lnTo>
                  <a:cubicBezTo>
                    <a:pt x="11" y="40"/>
                    <a:pt x="10" y="40"/>
                    <a:pt x="10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"/>
            <p:cNvSpPr/>
            <p:nvPr/>
          </p:nvSpPr>
          <p:spPr>
            <a:xfrm>
              <a:off x="12180836" y="3925083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41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"/>
            <p:cNvSpPr/>
            <p:nvPr/>
          </p:nvSpPr>
          <p:spPr>
            <a:xfrm>
              <a:off x="12187577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1" y="50"/>
                  </a:cubicBezTo>
                  <a:cubicBezTo>
                    <a:pt x="30" y="50"/>
                    <a:pt x="50" y="40"/>
                    <a:pt x="50" y="20"/>
                  </a:cubicBezTo>
                  <a:cubicBezTo>
                    <a:pt x="50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"/>
            <p:cNvSpPr/>
            <p:nvPr/>
          </p:nvSpPr>
          <p:spPr>
            <a:xfrm>
              <a:off x="12187577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21" y="0"/>
                  </a:moveTo>
                  <a:cubicBezTo>
                    <a:pt x="18" y="0"/>
                    <a:pt x="16" y="1"/>
                    <a:pt x="14" y="1"/>
                  </a:cubicBezTo>
                  <a:lnTo>
                    <a:pt x="14" y="1"/>
                  </a:lnTo>
                  <a:cubicBezTo>
                    <a:pt x="16" y="1"/>
                    <a:pt x="18" y="0"/>
                    <a:pt x="21" y="0"/>
                  </a:cubicBezTo>
                  <a:close/>
                  <a:moveTo>
                    <a:pt x="21" y="0"/>
                  </a:moveTo>
                  <a:cubicBezTo>
                    <a:pt x="30" y="0"/>
                    <a:pt x="41" y="10"/>
                    <a:pt x="50" y="20"/>
                  </a:cubicBezTo>
                  <a:cubicBezTo>
                    <a:pt x="41" y="10"/>
                    <a:pt x="41" y="0"/>
                    <a:pt x="21" y="0"/>
                  </a:cubicBezTo>
                  <a:close/>
                  <a:moveTo>
                    <a:pt x="14" y="1"/>
                  </a:moveTo>
                  <a:cubicBezTo>
                    <a:pt x="7" y="4"/>
                    <a:pt x="0" y="12"/>
                    <a:pt x="0" y="20"/>
                  </a:cubicBezTo>
                  <a:cubicBezTo>
                    <a:pt x="0" y="30"/>
                    <a:pt x="0" y="40"/>
                    <a:pt x="10" y="40"/>
                  </a:cubicBezTo>
                  <a:cubicBezTo>
                    <a:pt x="2" y="31"/>
                    <a:pt x="1" y="7"/>
                    <a:pt x="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"/>
            <p:cNvSpPr/>
            <p:nvPr/>
          </p:nvSpPr>
          <p:spPr>
            <a:xfrm>
              <a:off x="12373282" y="39250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"/>
            <p:cNvSpPr/>
            <p:nvPr/>
          </p:nvSpPr>
          <p:spPr>
            <a:xfrm>
              <a:off x="12376989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3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"/>
            <p:cNvSpPr/>
            <p:nvPr/>
          </p:nvSpPr>
          <p:spPr>
            <a:xfrm>
              <a:off x="12376989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0" y="40"/>
                  </a:cubicBezTo>
                  <a:cubicBezTo>
                    <a:pt x="0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"/>
            <p:cNvSpPr/>
            <p:nvPr/>
          </p:nvSpPr>
          <p:spPr>
            <a:xfrm>
              <a:off x="12566401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61"/>
                    <a:pt x="1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"/>
            <p:cNvSpPr/>
            <p:nvPr/>
          </p:nvSpPr>
          <p:spPr>
            <a:xfrm>
              <a:off x="12569434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"/>
            <p:cNvSpPr/>
            <p:nvPr/>
          </p:nvSpPr>
          <p:spPr>
            <a:xfrm>
              <a:off x="12569434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1" y="31"/>
                    <a:pt x="1" y="4"/>
                    <a:pt x="26" y="1"/>
                  </a:cubicBezTo>
                  <a:lnTo>
                    <a:pt x="26" y="1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ubicBezTo>
                    <a:pt x="30" y="0"/>
                    <a:pt x="28" y="0"/>
                    <a:pt x="26" y="1"/>
                  </a:cubicBezTo>
                  <a:lnTo>
                    <a:pt x="26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"/>
            <p:cNvSpPr/>
            <p:nvPr/>
          </p:nvSpPr>
          <p:spPr>
            <a:xfrm>
              <a:off x="1275581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0" y="81"/>
                    <a:pt x="80" y="61"/>
                    <a:pt x="80" y="41"/>
                  </a:cubicBezTo>
                  <a:cubicBezTo>
                    <a:pt x="80" y="21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"/>
            <p:cNvSpPr/>
            <p:nvPr/>
          </p:nvSpPr>
          <p:spPr>
            <a:xfrm>
              <a:off x="12758846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"/>
            <p:cNvSpPr/>
            <p:nvPr/>
          </p:nvSpPr>
          <p:spPr>
            <a:xfrm>
              <a:off x="12758846" y="3928790"/>
              <a:ext cx="10785" cy="13818"/>
            </a:xfrm>
            <a:custGeom>
              <a:avLst/>
              <a:gdLst/>
              <a:ahLst/>
              <a:cxnLst/>
              <a:rect l="l" t="t" r="r" b="b"/>
              <a:pathLst>
                <a:path w="32" h="4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"/>
            <p:cNvSpPr/>
            <p:nvPr/>
          </p:nvSpPr>
          <p:spPr>
            <a:xfrm>
              <a:off x="12948258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"/>
            <p:cNvSpPr/>
            <p:nvPr/>
          </p:nvSpPr>
          <p:spPr>
            <a:xfrm>
              <a:off x="12951629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"/>
            <p:cNvSpPr/>
            <p:nvPr/>
          </p:nvSpPr>
          <p:spPr>
            <a:xfrm>
              <a:off x="12951629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1" y="0"/>
                  </a:moveTo>
                  <a:cubicBezTo>
                    <a:pt x="29" y="0"/>
                    <a:pt x="28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2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"/>
            <p:cNvSpPr/>
            <p:nvPr/>
          </p:nvSpPr>
          <p:spPr>
            <a:xfrm>
              <a:off x="13137670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"/>
            <p:cNvSpPr/>
            <p:nvPr/>
          </p:nvSpPr>
          <p:spPr>
            <a:xfrm>
              <a:off x="13144411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21" y="50"/>
                  </a:cubicBezTo>
                  <a:cubicBezTo>
                    <a:pt x="31" y="50"/>
                    <a:pt x="51" y="40"/>
                    <a:pt x="51" y="20"/>
                  </a:cubicBezTo>
                  <a:cubicBezTo>
                    <a:pt x="51" y="10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"/>
            <p:cNvSpPr/>
            <p:nvPr/>
          </p:nvSpPr>
          <p:spPr>
            <a:xfrm>
              <a:off x="13144411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14" y="1"/>
                    <a:pt x="12" y="3"/>
                  </a:cubicBezTo>
                  <a:lnTo>
                    <a:pt x="12" y="3"/>
                  </a:lnTo>
                  <a:cubicBezTo>
                    <a:pt x="15" y="1"/>
                    <a:pt x="18" y="0"/>
                    <a:pt x="21" y="0"/>
                  </a:cubicBezTo>
                  <a:close/>
                  <a:moveTo>
                    <a:pt x="21" y="0"/>
                  </a:moveTo>
                  <a:cubicBezTo>
                    <a:pt x="31" y="0"/>
                    <a:pt x="41" y="10"/>
                    <a:pt x="51" y="20"/>
                  </a:cubicBezTo>
                  <a:cubicBezTo>
                    <a:pt x="41" y="10"/>
                    <a:pt x="41" y="0"/>
                    <a:pt x="21" y="0"/>
                  </a:cubicBezTo>
                  <a:close/>
                  <a:moveTo>
                    <a:pt x="12" y="3"/>
                  </a:moveTo>
                  <a:lnTo>
                    <a:pt x="12" y="3"/>
                  </a:lnTo>
                  <a:cubicBezTo>
                    <a:pt x="6" y="6"/>
                    <a:pt x="0" y="13"/>
                    <a:pt x="0" y="20"/>
                  </a:cubicBezTo>
                  <a:cubicBezTo>
                    <a:pt x="0" y="30"/>
                    <a:pt x="0" y="40"/>
                    <a:pt x="11" y="40"/>
                  </a:cubicBezTo>
                  <a:cubicBezTo>
                    <a:pt x="2" y="32"/>
                    <a:pt x="1" y="10"/>
                    <a:pt x="1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"/>
            <p:cNvSpPr/>
            <p:nvPr/>
          </p:nvSpPr>
          <p:spPr>
            <a:xfrm>
              <a:off x="1333045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"/>
            <p:cNvSpPr/>
            <p:nvPr/>
          </p:nvSpPr>
          <p:spPr>
            <a:xfrm>
              <a:off x="13333823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31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"/>
            <p:cNvSpPr/>
            <p:nvPr/>
          </p:nvSpPr>
          <p:spPr>
            <a:xfrm>
              <a:off x="13333823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30"/>
                    <a:pt x="11" y="40"/>
                    <a:pt x="20" y="40"/>
                  </a:cubicBezTo>
                  <a:cubicBezTo>
                    <a:pt x="0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"/>
            <p:cNvSpPr/>
            <p:nvPr/>
          </p:nvSpPr>
          <p:spPr>
            <a:xfrm>
              <a:off x="13523235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1" y="1"/>
                    <a:pt x="0" y="21"/>
                    <a:pt x="0" y="41"/>
                  </a:cubicBezTo>
                  <a:cubicBezTo>
                    <a:pt x="0" y="61"/>
                    <a:pt x="11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"/>
            <p:cNvSpPr/>
            <p:nvPr/>
          </p:nvSpPr>
          <p:spPr>
            <a:xfrm>
              <a:off x="1352660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21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"/>
            <p:cNvSpPr/>
            <p:nvPr/>
          </p:nvSpPr>
          <p:spPr>
            <a:xfrm>
              <a:off x="1352660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0" y="0"/>
                  </a:moveTo>
                  <a:cubicBezTo>
                    <a:pt x="29" y="0"/>
                    <a:pt x="27" y="0"/>
                    <a:pt x="26" y="0"/>
                  </a:cubicBezTo>
                  <a:lnTo>
                    <a:pt x="26" y="0"/>
                  </a:lnTo>
                  <a:cubicBezTo>
                    <a:pt x="42" y="2"/>
                    <a:pt x="50" y="11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" y="40"/>
                    <a:pt x="10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"/>
            <p:cNvSpPr/>
            <p:nvPr/>
          </p:nvSpPr>
          <p:spPr>
            <a:xfrm>
              <a:off x="13712647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80" y="61"/>
                    <a:pt x="80" y="41"/>
                  </a:cubicBezTo>
                  <a:cubicBezTo>
                    <a:pt x="80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"/>
            <p:cNvSpPr/>
            <p:nvPr/>
          </p:nvSpPr>
          <p:spPr>
            <a:xfrm>
              <a:off x="13716017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"/>
            <p:cNvSpPr/>
            <p:nvPr/>
          </p:nvSpPr>
          <p:spPr>
            <a:xfrm>
              <a:off x="13716017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0" y="40"/>
                    <a:pt x="21" y="40"/>
                  </a:cubicBezTo>
                  <a:cubicBezTo>
                    <a:pt x="1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"/>
            <p:cNvSpPr/>
            <p:nvPr/>
          </p:nvSpPr>
          <p:spPr>
            <a:xfrm>
              <a:off x="13905430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"/>
            <p:cNvSpPr/>
            <p:nvPr/>
          </p:nvSpPr>
          <p:spPr>
            <a:xfrm>
              <a:off x="13908463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2" y="40"/>
                    <a:pt x="52" y="20"/>
                  </a:cubicBezTo>
                  <a:cubicBezTo>
                    <a:pt x="52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"/>
            <p:cNvSpPr/>
            <p:nvPr/>
          </p:nvSpPr>
          <p:spPr>
            <a:xfrm>
              <a:off x="13908463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2" y="31"/>
                    <a:pt x="1" y="4"/>
                    <a:pt x="27" y="1"/>
                  </a:cubicBezTo>
                  <a:lnTo>
                    <a:pt x="27" y="1"/>
                  </a:lnTo>
                  <a:cubicBezTo>
                    <a:pt x="43" y="2"/>
                    <a:pt x="52" y="11"/>
                    <a:pt x="52" y="20"/>
                  </a:cubicBezTo>
                  <a:cubicBezTo>
                    <a:pt x="52" y="10"/>
                    <a:pt x="41" y="0"/>
                    <a:pt x="31" y="0"/>
                  </a:cubicBezTo>
                  <a:cubicBezTo>
                    <a:pt x="30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"/>
            <p:cNvSpPr/>
            <p:nvPr/>
          </p:nvSpPr>
          <p:spPr>
            <a:xfrm>
              <a:off x="13952614" y="3759600"/>
              <a:ext cx="27637" cy="30670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1" y="1"/>
                    <a:pt x="1" y="21"/>
                    <a:pt x="1" y="50"/>
                  </a:cubicBezTo>
                  <a:cubicBezTo>
                    <a:pt x="1" y="70"/>
                    <a:pt x="21" y="90"/>
                    <a:pt x="41" y="90"/>
                  </a:cubicBezTo>
                  <a:cubicBezTo>
                    <a:pt x="61" y="90"/>
                    <a:pt x="81" y="70"/>
                    <a:pt x="81" y="50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"/>
            <p:cNvSpPr/>
            <p:nvPr/>
          </p:nvSpPr>
          <p:spPr>
            <a:xfrm>
              <a:off x="13955984" y="376297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31" y="51"/>
                  </a:cubicBezTo>
                  <a:cubicBezTo>
                    <a:pt x="41" y="51"/>
                    <a:pt x="51" y="40"/>
                    <a:pt x="51" y="31"/>
                  </a:cubicBezTo>
                  <a:cubicBezTo>
                    <a:pt x="51" y="11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"/>
            <p:cNvSpPr/>
            <p:nvPr/>
          </p:nvSpPr>
          <p:spPr>
            <a:xfrm>
              <a:off x="13955984" y="376297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1" y="51"/>
                  </a:cubicBezTo>
                  <a:cubicBezTo>
                    <a:pt x="0" y="40"/>
                    <a:pt x="11" y="11"/>
                    <a:pt x="31" y="11"/>
                  </a:cubicBezTo>
                  <a:cubicBezTo>
                    <a:pt x="41" y="11"/>
                    <a:pt x="51" y="20"/>
                    <a:pt x="51" y="20"/>
                  </a:cubicBezTo>
                  <a:cubicBezTo>
                    <a:pt x="51" y="11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"/>
            <p:cNvSpPr/>
            <p:nvPr/>
          </p:nvSpPr>
          <p:spPr>
            <a:xfrm>
              <a:off x="13976206" y="3570188"/>
              <a:ext cx="31007" cy="30670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91"/>
                    <a:pt x="51" y="91"/>
                  </a:cubicBezTo>
                  <a:cubicBezTo>
                    <a:pt x="71" y="91"/>
                    <a:pt x="91" y="71"/>
                    <a:pt x="91" y="41"/>
                  </a:cubicBezTo>
                  <a:cubicBezTo>
                    <a:pt x="91" y="21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"/>
            <p:cNvSpPr/>
            <p:nvPr/>
          </p:nvSpPr>
          <p:spPr>
            <a:xfrm>
              <a:off x="13982947" y="3573558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31"/>
                  </a:cubicBezTo>
                  <a:cubicBezTo>
                    <a:pt x="1" y="40"/>
                    <a:pt x="11" y="51"/>
                    <a:pt x="21" y="51"/>
                  </a:cubicBezTo>
                  <a:cubicBezTo>
                    <a:pt x="41" y="51"/>
                    <a:pt x="51" y="40"/>
                    <a:pt x="51" y="31"/>
                  </a:cubicBezTo>
                  <a:cubicBezTo>
                    <a:pt x="51" y="1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"/>
            <p:cNvSpPr/>
            <p:nvPr/>
          </p:nvSpPr>
          <p:spPr>
            <a:xfrm>
              <a:off x="13982947" y="3573558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31"/>
                  </a:cubicBezTo>
                  <a:cubicBezTo>
                    <a:pt x="1" y="40"/>
                    <a:pt x="1" y="51"/>
                    <a:pt x="11" y="51"/>
                  </a:cubicBezTo>
                  <a:cubicBezTo>
                    <a:pt x="1" y="40"/>
                    <a:pt x="1" y="11"/>
                    <a:pt x="31" y="11"/>
                  </a:cubicBezTo>
                  <a:cubicBezTo>
                    <a:pt x="41" y="11"/>
                    <a:pt x="41" y="11"/>
                    <a:pt x="51" y="20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"/>
            <p:cNvSpPr/>
            <p:nvPr/>
          </p:nvSpPr>
          <p:spPr>
            <a:xfrm>
              <a:off x="14003169" y="3380776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81"/>
                    <a:pt x="41" y="81"/>
                  </a:cubicBezTo>
                  <a:cubicBezTo>
                    <a:pt x="61" y="81"/>
                    <a:pt x="81" y="7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"/>
            <p:cNvSpPr/>
            <p:nvPr/>
          </p:nvSpPr>
          <p:spPr>
            <a:xfrm>
              <a:off x="14006876" y="338414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0" y="51"/>
                    <a:pt x="50" y="41"/>
                    <a:pt x="50" y="21"/>
                  </a:cubicBezTo>
                  <a:cubicBezTo>
                    <a:pt x="50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"/>
            <p:cNvSpPr/>
            <p:nvPr/>
          </p:nvSpPr>
          <p:spPr>
            <a:xfrm>
              <a:off x="14006876" y="338414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36"/>
                    <a:pt x="6" y="39"/>
                    <a:pt x="13" y="45"/>
                  </a:cubicBezTo>
                  <a:lnTo>
                    <a:pt x="13" y="45"/>
                  </a:lnTo>
                  <a:cubicBezTo>
                    <a:pt x="4" y="32"/>
                    <a:pt x="13" y="11"/>
                    <a:pt x="30" y="11"/>
                  </a:cubicBezTo>
                  <a:cubicBezTo>
                    <a:pt x="40" y="11"/>
                    <a:pt x="50" y="11"/>
                    <a:pt x="50" y="20"/>
                  </a:cubicBezTo>
                  <a:lnTo>
                    <a:pt x="50" y="20"/>
                  </a:lnTo>
                  <a:cubicBezTo>
                    <a:pt x="50" y="11"/>
                    <a:pt x="40" y="0"/>
                    <a:pt x="30" y="0"/>
                  </a:cubicBezTo>
                  <a:close/>
                  <a:moveTo>
                    <a:pt x="13" y="45"/>
                  </a:moveTo>
                  <a:cubicBezTo>
                    <a:pt x="15" y="47"/>
                    <a:pt x="17" y="49"/>
                    <a:pt x="20" y="51"/>
                  </a:cubicBezTo>
                  <a:cubicBezTo>
                    <a:pt x="18" y="48"/>
                    <a:pt x="15" y="47"/>
                    <a:pt x="13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"/>
            <p:cNvSpPr/>
            <p:nvPr/>
          </p:nvSpPr>
          <p:spPr>
            <a:xfrm>
              <a:off x="14027098" y="3191364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50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0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"/>
            <p:cNvSpPr/>
            <p:nvPr/>
          </p:nvSpPr>
          <p:spPr>
            <a:xfrm>
              <a:off x="14033839" y="319473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41"/>
                    <a:pt x="10" y="51"/>
                    <a:pt x="21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"/>
            <p:cNvSpPr/>
            <p:nvPr/>
          </p:nvSpPr>
          <p:spPr>
            <a:xfrm>
              <a:off x="14033839" y="319473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26" y="1"/>
                    <a:pt x="34" y="3"/>
                    <a:pt x="40" y="8"/>
                  </a:cubicBezTo>
                  <a:lnTo>
                    <a:pt x="40" y="8"/>
                  </a:lnTo>
                  <a:cubicBezTo>
                    <a:pt x="36" y="3"/>
                    <a:pt x="31" y="1"/>
                    <a:pt x="21" y="1"/>
                  </a:cubicBezTo>
                  <a:close/>
                  <a:moveTo>
                    <a:pt x="40" y="8"/>
                  </a:moveTo>
                  <a:cubicBezTo>
                    <a:pt x="43" y="11"/>
                    <a:pt x="46" y="16"/>
                    <a:pt x="50" y="21"/>
                  </a:cubicBezTo>
                  <a:cubicBezTo>
                    <a:pt x="50" y="16"/>
                    <a:pt x="46" y="11"/>
                    <a:pt x="40" y="8"/>
                  </a:cubicBezTo>
                  <a:close/>
                  <a:moveTo>
                    <a:pt x="2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31"/>
                    <a:pt x="1" y="41"/>
                    <a:pt x="10" y="51"/>
                  </a:cubicBezTo>
                  <a:cubicBezTo>
                    <a:pt x="1" y="41"/>
                    <a:pt x="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"/>
            <p:cNvSpPr/>
            <p:nvPr/>
          </p:nvSpPr>
          <p:spPr>
            <a:xfrm>
              <a:off x="14054061" y="3002289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1" y="80"/>
                  </a:cubicBezTo>
                  <a:cubicBezTo>
                    <a:pt x="61" y="80"/>
                    <a:pt x="81" y="60"/>
                    <a:pt x="81" y="40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"/>
            <p:cNvSpPr/>
            <p:nvPr/>
          </p:nvSpPr>
          <p:spPr>
            <a:xfrm>
              <a:off x="14057431" y="300532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"/>
            <p:cNvSpPr/>
            <p:nvPr/>
          </p:nvSpPr>
          <p:spPr>
            <a:xfrm>
              <a:off x="14057431" y="3005322"/>
              <a:ext cx="10448" cy="17526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3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28"/>
                    <a:pt x="6" y="35"/>
                    <a:pt x="12" y="42"/>
                  </a:cubicBezTo>
                  <a:lnTo>
                    <a:pt x="12" y="42"/>
                  </a:lnTo>
                  <a:cubicBezTo>
                    <a:pt x="5" y="27"/>
                    <a:pt x="15" y="1"/>
                    <a:pt x="31" y="1"/>
                  </a:cubicBezTo>
                  <a:close/>
                  <a:moveTo>
                    <a:pt x="12" y="42"/>
                  </a:move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"/>
            <p:cNvSpPr/>
            <p:nvPr/>
          </p:nvSpPr>
          <p:spPr>
            <a:xfrm>
              <a:off x="14077653" y="2812877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1"/>
                    <a:pt x="41" y="81"/>
                  </a:cubicBezTo>
                  <a:cubicBezTo>
                    <a:pt x="71" y="81"/>
                    <a:pt x="91" y="60"/>
                    <a:pt x="91" y="40"/>
                  </a:cubicBezTo>
                  <a:cubicBezTo>
                    <a:pt x="9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"/>
            <p:cNvSpPr/>
            <p:nvPr/>
          </p:nvSpPr>
          <p:spPr>
            <a:xfrm>
              <a:off x="14084394" y="281591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31" y="51"/>
                    <a:pt x="51" y="41"/>
                    <a:pt x="51" y="21"/>
                  </a:cubicBezTo>
                  <a:cubicBezTo>
                    <a:pt x="51" y="11"/>
                    <a:pt x="3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"/>
            <p:cNvSpPr/>
            <p:nvPr/>
          </p:nvSpPr>
          <p:spPr>
            <a:xfrm>
              <a:off x="14084394" y="281591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7" y="1"/>
                    <a:pt x="14" y="2"/>
                    <a:pt x="12" y="4"/>
                  </a:cubicBezTo>
                  <a:lnTo>
                    <a:pt x="12" y="4"/>
                  </a:lnTo>
                  <a:cubicBezTo>
                    <a:pt x="15" y="2"/>
                    <a:pt x="18" y="1"/>
                    <a:pt x="21" y="1"/>
                  </a:cubicBezTo>
                  <a:close/>
                  <a:moveTo>
                    <a:pt x="21" y="1"/>
                  </a:moveTo>
                  <a:cubicBezTo>
                    <a:pt x="31" y="1"/>
                    <a:pt x="41" y="11"/>
                    <a:pt x="51" y="21"/>
                  </a:cubicBezTo>
                  <a:cubicBezTo>
                    <a:pt x="41" y="11"/>
                    <a:pt x="41" y="1"/>
                    <a:pt x="21" y="1"/>
                  </a:cubicBezTo>
                  <a:close/>
                  <a:moveTo>
                    <a:pt x="12" y="4"/>
                  </a:moveTo>
                  <a:cubicBezTo>
                    <a:pt x="6" y="7"/>
                    <a:pt x="1" y="14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3" y="35"/>
                    <a:pt x="1" y="12"/>
                    <a:pt x="1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"/>
            <p:cNvSpPr/>
            <p:nvPr/>
          </p:nvSpPr>
          <p:spPr>
            <a:xfrm>
              <a:off x="14104616" y="2623465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"/>
            <p:cNvSpPr/>
            <p:nvPr/>
          </p:nvSpPr>
          <p:spPr>
            <a:xfrm>
              <a:off x="14108323" y="262683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10" y="51"/>
                    <a:pt x="30" y="51"/>
                  </a:cubicBezTo>
                  <a:cubicBezTo>
                    <a:pt x="40" y="51"/>
                    <a:pt x="50" y="31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"/>
            <p:cNvSpPr/>
            <p:nvPr/>
          </p:nvSpPr>
          <p:spPr>
            <a:xfrm>
              <a:off x="14108323" y="2626835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10" y="40"/>
                    <a:pt x="20" y="40"/>
                  </a:cubicBezTo>
                  <a:cubicBezTo>
                    <a:pt x="0" y="31"/>
                    <a:pt x="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"/>
            <p:cNvSpPr/>
            <p:nvPr/>
          </p:nvSpPr>
          <p:spPr>
            <a:xfrm>
              <a:off x="14128545" y="2434053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1"/>
                  </a:moveTo>
                  <a:cubicBezTo>
                    <a:pt x="21" y="1"/>
                    <a:pt x="1" y="10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10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"/>
            <p:cNvSpPr/>
            <p:nvPr/>
          </p:nvSpPr>
          <p:spPr>
            <a:xfrm>
              <a:off x="14135285" y="2434053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0" y="1"/>
                    <a:pt x="1" y="21"/>
                    <a:pt x="1" y="30"/>
                  </a:cubicBezTo>
                  <a:cubicBezTo>
                    <a:pt x="1" y="41"/>
                    <a:pt x="10" y="50"/>
                    <a:pt x="21" y="50"/>
                  </a:cubicBezTo>
                  <a:cubicBezTo>
                    <a:pt x="30" y="50"/>
                    <a:pt x="50" y="41"/>
                    <a:pt x="50" y="30"/>
                  </a:cubicBezTo>
                  <a:cubicBezTo>
                    <a:pt x="50" y="21"/>
                    <a:pt x="3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"/>
            <p:cNvSpPr/>
            <p:nvPr/>
          </p:nvSpPr>
          <p:spPr>
            <a:xfrm>
              <a:off x="14135285" y="2434053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0" y="1"/>
                    <a:pt x="1" y="21"/>
                    <a:pt x="1" y="30"/>
                  </a:cubicBezTo>
                  <a:cubicBezTo>
                    <a:pt x="1" y="41"/>
                    <a:pt x="1" y="50"/>
                    <a:pt x="10" y="50"/>
                  </a:cubicBezTo>
                  <a:cubicBezTo>
                    <a:pt x="1" y="41"/>
                    <a:pt x="1" y="10"/>
                    <a:pt x="21" y="10"/>
                  </a:cubicBezTo>
                  <a:cubicBezTo>
                    <a:pt x="41" y="10"/>
                    <a:pt x="41" y="21"/>
                    <a:pt x="50" y="30"/>
                  </a:cubicBezTo>
                  <a:cubicBezTo>
                    <a:pt x="41" y="10"/>
                    <a:pt x="3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"/>
            <p:cNvSpPr/>
            <p:nvPr/>
          </p:nvSpPr>
          <p:spPr>
            <a:xfrm>
              <a:off x="14088101" y="2298903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10" y="0"/>
                    <a:pt x="0" y="20"/>
                    <a:pt x="0" y="40"/>
                  </a:cubicBezTo>
                  <a:cubicBezTo>
                    <a:pt x="0" y="60"/>
                    <a:pt x="10" y="80"/>
                    <a:pt x="40" y="80"/>
                  </a:cubicBezTo>
                  <a:cubicBezTo>
                    <a:pt x="60" y="80"/>
                    <a:pt x="80" y="60"/>
                    <a:pt x="80" y="40"/>
                  </a:cubicBezTo>
                  <a:cubicBezTo>
                    <a:pt x="80" y="20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"/>
            <p:cNvSpPr/>
            <p:nvPr/>
          </p:nvSpPr>
          <p:spPr>
            <a:xfrm>
              <a:off x="14091134" y="2301936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"/>
            <p:cNvSpPr/>
            <p:nvPr/>
          </p:nvSpPr>
          <p:spPr>
            <a:xfrm>
              <a:off x="14091134" y="2301936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2"/>
                    <a:pt x="1" y="5"/>
                    <a:pt x="27" y="1"/>
                  </a:cubicBezTo>
                  <a:lnTo>
                    <a:pt x="27" y="1"/>
                  </a:lnTo>
                  <a:cubicBezTo>
                    <a:pt x="43" y="3"/>
                    <a:pt x="51" y="12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ubicBezTo>
                    <a:pt x="30" y="1"/>
                    <a:pt x="28" y="1"/>
                    <a:pt x="27" y="1"/>
                  </a:cubicBezTo>
                  <a:lnTo>
                    <a:pt x="27" y="1"/>
                  </a:lnTo>
                  <a:cubicBezTo>
                    <a:pt x="25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"/>
            <p:cNvSpPr/>
            <p:nvPr/>
          </p:nvSpPr>
          <p:spPr>
            <a:xfrm>
              <a:off x="13894982" y="2285422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1" y="80"/>
                  </a:cubicBezTo>
                  <a:cubicBezTo>
                    <a:pt x="71" y="80"/>
                    <a:pt x="81" y="60"/>
                    <a:pt x="81" y="40"/>
                  </a:cubicBezTo>
                  <a:cubicBezTo>
                    <a:pt x="8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"/>
            <p:cNvSpPr/>
            <p:nvPr/>
          </p:nvSpPr>
          <p:spPr>
            <a:xfrm>
              <a:off x="13898689" y="2288455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0" y="51"/>
                    <a:pt x="50" y="41"/>
                    <a:pt x="50" y="21"/>
                  </a:cubicBezTo>
                  <a:cubicBezTo>
                    <a:pt x="50" y="11"/>
                    <a:pt x="40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"/>
            <p:cNvSpPr/>
            <p:nvPr/>
          </p:nvSpPr>
          <p:spPr>
            <a:xfrm>
              <a:off x="13898689" y="2288455"/>
              <a:ext cx="10111" cy="17526"/>
            </a:xfrm>
            <a:custGeom>
              <a:avLst/>
              <a:gdLst/>
              <a:ahLst/>
              <a:cxnLst/>
              <a:rect l="l" t="t" r="r" b="b"/>
              <a:pathLst>
                <a:path w="30" h="52" extrusionOk="0">
                  <a:moveTo>
                    <a:pt x="3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28"/>
                    <a:pt x="5" y="35"/>
                    <a:pt x="12" y="43"/>
                  </a:cubicBezTo>
                  <a:lnTo>
                    <a:pt x="12" y="43"/>
                  </a:lnTo>
                  <a:cubicBezTo>
                    <a:pt x="4" y="27"/>
                    <a:pt x="14" y="1"/>
                    <a:pt x="30" y="1"/>
                  </a:cubicBezTo>
                  <a:close/>
                  <a:moveTo>
                    <a:pt x="12" y="43"/>
                  </a:moveTo>
                  <a:cubicBezTo>
                    <a:pt x="14" y="46"/>
                    <a:pt x="17" y="49"/>
                    <a:pt x="20" y="51"/>
                  </a:cubicBezTo>
                  <a:cubicBezTo>
                    <a:pt x="17" y="48"/>
                    <a:pt x="15" y="46"/>
                    <a:pt x="1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"/>
            <p:cNvSpPr/>
            <p:nvPr/>
          </p:nvSpPr>
          <p:spPr>
            <a:xfrm>
              <a:off x="13705907" y="227160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61"/>
                    <a:pt x="1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"/>
            <p:cNvSpPr/>
            <p:nvPr/>
          </p:nvSpPr>
          <p:spPr>
            <a:xfrm>
              <a:off x="13709277" y="227497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21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"/>
            <p:cNvSpPr/>
            <p:nvPr/>
          </p:nvSpPr>
          <p:spPr>
            <a:xfrm>
              <a:off x="13709277" y="227497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1"/>
                  </a:moveTo>
                  <a:cubicBezTo>
                    <a:pt x="29" y="1"/>
                    <a:pt x="27" y="1"/>
                    <a:pt x="26" y="1"/>
                  </a:cubicBezTo>
                  <a:lnTo>
                    <a:pt x="26" y="1"/>
                  </a:lnTo>
                  <a:cubicBezTo>
                    <a:pt x="42" y="3"/>
                    <a:pt x="50" y="12"/>
                    <a:pt x="50" y="21"/>
                  </a:cubicBezTo>
                  <a:cubicBezTo>
                    <a:pt x="50" y="11"/>
                    <a:pt x="41" y="1"/>
                    <a:pt x="30" y="1"/>
                  </a:cubicBezTo>
                  <a:close/>
                  <a:moveTo>
                    <a:pt x="21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31"/>
                    <a:pt x="0" y="41"/>
                    <a:pt x="10" y="51"/>
                  </a:cubicBezTo>
                  <a:cubicBezTo>
                    <a:pt x="1" y="41"/>
                    <a:pt x="0" y="4"/>
                    <a:pt x="26" y="1"/>
                  </a:cubicBezTo>
                  <a:lnTo>
                    <a:pt x="26" y="1"/>
                  </a:ln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"/>
            <p:cNvSpPr/>
            <p:nvPr/>
          </p:nvSpPr>
          <p:spPr>
            <a:xfrm>
              <a:off x="13513124" y="2258122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0" y="81"/>
                    <a:pt x="81" y="61"/>
                    <a:pt x="81" y="41"/>
                  </a:cubicBezTo>
                  <a:cubicBezTo>
                    <a:pt x="81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"/>
            <p:cNvSpPr/>
            <p:nvPr/>
          </p:nvSpPr>
          <p:spPr>
            <a:xfrm>
              <a:off x="13516494" y="226149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0" y="51"/>
                    <a:pt x="51" y="41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"/>
            <p:cNvSpPr/>
            <p:nvPr/>
          </p:nvSpPr>
          <p:spPr>
            <a:xfrm>
              <a:off x="13516494" y="2261492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5" y="26"/>
                    <a:pt x="15" y="0"/>
                    <a:pt x="31" y="0"/>
                  </a:cubicBezTo>
                  <a:close/>
                  <a:moveTo>
                    <a:pt x="12" y="42"/>
                  </a:moveTo>
                  <a:cubicBezTo>
                    <a:pt x="13" y="46"/>
                    <a:pt x="16" y="49"/>
                    <a:pt x="20" y="51"/>
                  </a:cubicBezTo>
                  <a:cubicBezTo>
                    <a:pt x="17" y="48"/>
                    <a:pt x="14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"/>
            <p:cNvSpPr/>
            <p:nvPr/>
          </p:nvSpPr>
          <p:spPr>
            <a:xfrm>
              <a:off x="13323712" y="224464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"/>
            <p:cNvSpPr/>
            <p:nvPr/>
          </p:nvSpPr>
          <p:spPr>
            <a:xfrm>
              <a:off x="13327082" y="2248011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"/>
            <p:cNvSpPr/>
            <p:nvPr/>
          </p:nvSpPr>
          <p:spPr>
            <a:xfrm>
              <a:off x="13327082" y="2248011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5"/>
                    <a:pt x="2" y="29"/>
                    <a:pt x="5" y="34"/>
                  </a:cubicBezTo>
                  <a:lnTo>
                    <a:pt x="5" y="34"/>
                  </a:lnTo>
                  <a:cubicBezTo>
                    <a:pt x="4" y="20"/>
                    <a:pt x="9" y="3"/>
                    <a:pt x="26" y="1"/>
                  </a:cubicBezTo>
                  <a:lnTo>
                    <a:pt x="26" y="1"/>
                  </a:lnTo>
                  <a:cubicBezTo>
                    <a:pt x="42" y="2"/>
                    <a:pt x="51" y="12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ubicBezTo>
                    <a:pt x="29" y="0"/>
                    <a:pt x="28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5" y="34"/>
                  </a:moveTo>
                  <a:cubicBezTo>
                    <a:pt x="5" y="41"/>
                    <a:pt x="7" y="47"/>
                    <a:pt x="11" y="51"/>
                  </a:cubicBezTo>
                  <a:cubicBezTo>
                    <a:pt x="11" y="45"/>
                    <a:pt x="7" y="39"/>
                    <a:pt x="5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"/>
            <p:cNvSpPr/>
            <p:nvPr/>
          </p:nvSpPr>
          <p:spPr>
            <a:xfrm>
              <a:off x="13130930" y="2231159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"/>
            <p:cNvSpPr/>
            <p:nvPr/>
          </p:nvSpPr>
          <p:spPr>
            <a:xfrm>
              <a:off x="13134300" y="2234530"/>
              <a:ext cx="20559" cy="17189"/>
            </a:xfrm>
            <a:custGeom>
              <a:avLst/>
              <a:gdLst/>
              <a:ahLst/>
              <a:cxnLst/>
              <a:rect l="l" t="t" r="r" b="b"/>
              <a:pathLst>
                <a:path w="61" h="51" extrusionOk="0">
                  <a:moveTo>
                    <a:pt x="30" y="0"/>
                  </a:moveTo>
                  <a:cubicBezTo>
                    <a:pt x="21" y="0"/>
                    <a:pt x="1" y="11"/>
                    <a:pt x="1" y="20"/>
                  </a:cubicBezTo>
                  <a:cubicBezTo>
                    <a:pt x="1" y="40"/>
                    <a:pt x="21" y="51"/>
                    <a:pt x="30" y="51"/>
                  </a:cubicBezTo>
                  <a:cubicBezTo>
                    <a:pt x="41" y="51"/>
                    <a:pt x="61" y="40"/>
                    <a:pt x="61" y="20"/>
                  </a:cubicBezTo>
                  <a:cubicBezTo>
                    <a:pt x="61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"/>
            <p:cNvSpPr/>
            <p:nvPr/>
          </p:nvSpPr>
          <p:spPr>
            <a:xfrm>
              <a:off x="13134300" y="223453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lnTo>
                    <a:pt x="30" y="0"/>
                  </a:lnTo>
                  <a:cubicBezTo>
                    <a:pt x="30" y="0"/>
                    <a:pt x="30" y="0"/>
                    <a:pt x="29" y="0"/>
                  </a:cubicBezTo>
                  <a:lnTo>
                    <a:pt x="29" y="0"/>
                  </a:lnTo>
                  <a:cubicBezTo>
                    <a:pt x="30" y="0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41" y="0"/>
                    <a:pt x="51" y="11"/>
                    <a:pt x="51" y="20"/>
                  </a:cubicBezTo>
                  <a:cubicBezTo>
                    <a:pt x="51" y="11"/>
                    <a:pt x="51" y="0"/>
                    <a:pt x="30" y="0"/>
                  </a:cubicBezTo>
                  <a:close/>
                  <a:moveTo>
                    <a:pt x="29" y="0"/>
                  </a:moveTo>
                  <a:cubicBezTo>
                    <a:pt x="19" y="1"/>
                    <a:pt x="1" y="11"/>
                    <a:pt x="1" y="20"/>
                  </a:cubicBezTo>
                  <a:cubicBezTo>
                    <a:pt x="1" y="28"/>
                    <a:pt x="6" y="35"/>
                    <a:pt x="13" y="42"/>
                  </a:cubicBezTo>
                  <a:lnTo>
                    <a:pt x="13" y="42"/>
                  </a:lnTo>
                  <a:cubicBezTo>
                    <a:pt x="5" y="27"/>
                    <a:pt x="14" y="2"/>
                    <a:pt x="29" y="0"/>
                  </a:cubicBezTo>
                  <a:close/>
                  <a:moveTo>
                    <a:pt x="13" y="42"/>
                  </a:move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3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"/>
            <p:cNvSpPr/>
            <p:nvPr/>
          </p:nvSpPr>
          <p:spPr>
            <a:xfrm>
              <a:off x="12941518" y="2217678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21" y="0"/>
                    <a:pt x="0" y="20"/>
                    <a:pt x="0" y="41"/>
                  </a:cubicBezTo>
                  <a:cubicBezTo>
                    <a:pt x="0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"/>
            <p:cNvSpPr/>
            <p:nvPr/>
          </p:nvSpPr>
          <p:spPr>
            <a:xfrm>
              <a:off x="12944888" y="222104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1"/>
                    <a:pt x="31" y="51"/>
                  </a:cubicBezTo>
                  <a:cubicBezTo>
                    <a:pt x="41" y="51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"/>
            <p:cNvSpPr/>
            <p:nvPr/>
          </p:nvSpPr>
          <p:spPr>
            <a:xfrm>
              <a:off x="12944888" y="2221048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27"/>
                    <a:pt x="5" y="33"/>
                    <a:pt x="10" y="40"/>
                  </a:cubicBezTo>
                  <a:lnTo>
                    <a:pt x="10" y="40"/>
                  </a:lnTo>
                  <a:cubicBezTo>
                    <a:pt x="2" y="24"/>
                    <a:pt x="8" y="0"/>
                    <a:pt x="31" y="0"/>
                  </a:cubicBezTo>
                  <a:close/>
                  <a:moveTo>
                    <a:pt x="10" y="40"/>
                  </a:moveTo>
                  <a:lnTo>
                    <a:pt x="10" y="40"/>
                  </a:lnTo>
                  <a:cubicBezTo>
                    <a:pt x="13" y="44"/>
                    <a:pt x="16" y="48"/>
                    <a:pt x="21" y="51"/>
                  </a:cubicBezTo>
                  <a:cubicBezTo>
                    <a:pt x="17" y="47"/>
                    <a:pt x="14" y="43"/>
                    <a:pt x="10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"/>
            <p:cNvSpPr/>
            <p:nvPr/>
          </p:nvSpPr>
          <p:spPr>
            <a:xfrm>
              <a:off x="12748735" y="2204197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1"/>
                    <a:pt x="41" y="81"/>
                  </a:cubicBezTo>
                  <a:cubicBezTo>
                    <a:pt x="71" y="81"/>
                    <a:pt x="91" y="60"/>
                    <a:pt x="91" y="40"/>
                  </a:cubicBezTo>
                  <a:cubicBezTo>
                    <a:pt x="9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"/>
            <p:cNvSpPr/>
            <p:nvPr/>
          </p:nvSpPr>
          <p:spPr>
            <a:xfrm>
              <a:off x="12755813" y="2207230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20" y="51"/>
                  </a:cubicBezTo>
                  <a:cubicBezTo>
                    <a:pt x="30" y="51"/>
                    <a:pt x="50" y="41"/>
                    <a:pt x="50" y="21"/>
                  </a:cubicBezTo>
                  <a:cubicBezTo>
                    <a:pt x="50" y="11"/>
                    <a:pt x="3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"/>
            <p:cNvSpPr/>
            <p:nvPr/>
          </p:nvSpPr>
          <p:spPr>
            <a:xfrm>
              <a:off x="12755813" y="2207230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30" y="1"/>
                    <a:pt x="40" y="11"/>
                    <a:pt x="50" y="21"/>
                  </a:cubicBezTo>
                  <a:cubicBezTo>
                    <a:pt x="40" y="11"/>
                    <a:pt x="40" y="1"/>
                    <a:pt x="20" y="1"/>
                  </a:cubicBezTo>
                  <a:close/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31"/>
                    <a:pt x="0" y="41"/>
                    <a:pt x="10" y="51"/>
                  </a:cubicBezTo>
                  <a:cubicBezTo>
                    <a:pt x="0" y="41"/>
                    <a:pt x="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"/>
            <p:cNvSpPr/>
            <p:nvPr/>
          </p:nvSpPr>
          <p:spPr>
            <a:xfrm>
              <a:off x="12559660" y="2190716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0"/>
                    <a:pt x="20" y="80"/>
                    <a:pt x="40" y="80"/>
                  </a:cubicBezTo>
                  <a:cubicBezTo>
                    <a:pt x="60" y="80"/>
                    <a:pt x="80" y="60"/>
                    <a:pt x="80" y="40"/>
                  </a:cubicBezTo>
                  <a:cubicBezTo>
                    <a:pt x="80" y="20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"/>
            <p:cNvSpPr/>
            <p:nvPr/>
          </p:nvSpPr>
          <p:spPr>
            <a:xfrm>
              <a:off x="12562694" y="2193749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"/>
            <p:cNvSpPr/>
            <p:nvPr/>
          </p:nvSpPr>
          <p:spPr>
            <a:xfrm>
              <a:off x="12562694" y="2193749"/>
              <a:ext cx="10785" cy="17526"/>
            </a:xfrm>
            <a:custGeom>
              <a:avLst/>
              <a:gdLst/>
              <a:ahLst/>
              <a:cxnLst/>
              <a:rect l="l" t="t" r="r" b="b"/>
              <a:pathLst>
                <a:path w="3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8"/>
                    <a:pt x="6" y="35"/>
                    <a:pt x="12" y="42"/>
                  </a:cubicBezTo>
                  <a:lnTo>
                    <a:pt x="12" y="42"/>
                  </a:lnTo>
                  <a:cubicBezTo>
                    <a:pt x="5" y="27"/>
                    <a:pt x="15" y="1"/>
                    <a:pt x="31" y="1"/>
                  </a:cubicBezTo>
                  <a:close/>
                  <a:moveTo>
                    <a:pt x="12" y="42"/>
                  </a:moveTo>
                  <a:lnTo>
                    <a:pt x="12" y="42"/>
                  </a:ln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"/>
            <p:cNvSpPr/>
            <p:nvPr/>
          </p:nvSpPr>
          <p:spPr>
            <a:xfrm>
              <a:off x="12366541" y="2176897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1" y="81"/>
                    <a:pt x="92" y="61"/>
                    <a:pt x="92" y="41"/>
                  </a:cubicBezTo>
                  <a:cubicBezTo>
                    <a:pt x="92" y="21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"/>
            <p:cNvSpPr/>
            <p:nvPr/>
          </p:nvSpPr>
          <p:spPr>
            <a:xfrm>
              <a:off x="12373282" y="2180268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"/>
            <p:cNvSpPr/>
            <p:nvPr/>
          </p:nvSpPr>
          <p:spPr>
            <a:xfrm>
              <a:off x="12373282" y="2180268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lnTo>
                    <a:pt x="21" y="1"/>
                  </a:lnTo>
                  <a:cubicBezTo>
                    <a:pt x="20" y="1"/>
                    <a:pt x="19" y="1"/>
                    <a:pt x="18" y="1"/>
                  </a:cubicBezTo>
                  <a:lnTo>
                    <a:pt x="18" y="1"/>
                  </a:lnTo>
                  <a:cubicBezTo>
                    <a:pt x="19" y="1"/>
                    <a:pt x="20" y="1"/>
                    <a:pt x="21" y="1"/>
                  </a:cubicBezTo>
                  <a:close/>
                  <a:moveTo>
                    <a:pt x="21" y="1"/>
                  </a:moveTo>
                  <a:cubicBezTo>
                    <a:pt x="26" y="1"/>
                    <a:pt x="33" y="3"/>
                    <a:pt x="39" y="7"/>
                  </a:cubicBezTo>
                  <a:lnTo>
                    <a:pt x="39" y="7"/>
                  </a:lnTo>
                  <a:cubicBezTo>
                    <a:pt x="36" y="3"/>
                    <a:pt x="31" y="1"/>
                    <a:pt x="21" y="1"/>
                  </a:cubicBezTo>
                  <a:close/>
                  <a:moveTo>
                    <a:pt x="39" y="7"/>
                  </a:moveTo>
                  <a:cubicBezTo>
                    <a:pt x="43" y="10"/>
                    <a:pt x="46" y="16"/>
                    <a:pt x="51" y="21"/>
                  </a:cubicBezTo>
                  <a:cubicBezTo>
                    <a:pt x="51" y="16"/>
                    <a:pt x="46" y="10"/>
                    <a:pt x="39" y="7"/>
                  </a:cubicBezTo>
                  <a:close/>
                  <a:moveTo>
                    <a:pt x="18" y="1"/>
                  </a:moveTo>
                  <a:lnTo>
                    <a:pt x="18" y="1"/>
                  </a:lnTo>
                  <a:cubicBezTo>
                    <a:pt x="9" y="3"/>
                    <a:pt x="1" y="12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1"/>
                    <a:pt x="1" y="5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"/>
            <p:cNvSpPr/>
            <p:nvPr/>
          </p:nvSpPr>
          <p:spPr>
            <a:xfrm>
              <a:off x="12177129" y="2163416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"/>
            <p:cNvSpPr/>
            <p:nvPr/>
          </p:nvSpPr>
          <p:spPr>
            <a:xfrm>
              <a:off x="12180836" y="216678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"/>
            <p:cNvSpPr/>
            <p:nvPr/>
          </p:nvSpPr>
          <p:spPr>
            <a:xfrm>
              <a:off x="12180836" y="2166786"/>
              <a:ext cx="10448" cy="17526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28"/>
                    <a:pt x="5" y="35"/>
                    <a:pt x="12" y="43"/>
                  </a:cubicBezTo>
                  <a:lnTo>
                    <a:pt x="12" y="43"/>
                  </a:lnTo>
                  <a:cubicBezTo>
                    <a:pt x="4" y="27"/>
                    <a:pt x="14" y="0"/>
                    <a:pt x="30" y="0"/>
                  </a:cubicBezTo>
                  <a:close/>
                  <a:moveTo>
                    <a:pt x="12" y="43"/>
                  </a:moveTo>
                  <a:cubicBezTo>
                    <a:pt x="14" y="46"/>
                    <a:pt x="17" y="49"/>
                    <a:pt x="20" y="51"/>
                  </a:cubicBezTo>
                  <a:cubicBezTo>
                    <a:pt x="18" y="48"/>
                    <a:pt x="15" y="45"/>
                    <a:pt x="1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"/>
            <p:cNvSpPr/>
            <p:nvPr/>
          </p:nvSpPr>
          <p:spPr>
            <a:xfrm>
              <a:off x="11984684" y="2149935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50" y="1"/>
                  </a:moveTo>
                  <a:cubicBezTo>
                    <a:pt x="21" y="1"/>
                    <a:pt x="0" y="21"/>
                    <a:pt x="0" y="41"/>
                  </a:cubicBezTo>
                  <a:cubicBezTo>
                    <a:pt x="0" y="61"/>
                    <a:pt x="21" y="81"/>
                    <a:pt x="50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"/>
            <p:cNvSpPr/>
            <p:nvPr/>
          </p:nvSpPr>
          <p:spPr>
            <a:xfrm>
              <a:off x="11991424" y="215330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41" y="51"/>
                    <a:pt x="50" y="40"/>
                    <a:pt x="50" y="20"/>
                  </a:cubicBezTo>
                  <a:cubicBezTo>
                    <a:pt x="50" y="1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"/>
            <p:cNvSpPr/>
            <p:nvPr/>
          </p:nvSpPr>
          <p:spPr>
            <a:xfrm>
              <a:off x="11991424" y="215330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8" y="4"/>
                  </a:moveTo>
                  <a:lnTo>
                    <a:pt x="38" y="4"/>
                  </a:lnTo>
                  <a:cubicBezTo>
                    <a:pt x="42" y="8"/>
                    <a:pt x="44" y="14"/>
                    <a:pt x="50" y="20"/>
                  </a:cubicBezTo>
                  <a:cubicBezTo>
                    <a:pt x="50" y="14"/>
                    <a:pt x="46" y="8"/>
                    <a:pt x="38" y="4"/>
                  </a:cubicBezTo>
                  <a:close/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31"/>
                    <a:pt x="1" y="40"/>
                    <a:pt x="10" y="51"/>
                  </a:cubicBezTo>
                  <a:cubicBezTo>
                    <a:pt x="1" y="41"/>
                    <a:pt x="1" y="4"/>
                    <a:pt x="26" y="1"/>
                  </a:cubicBezTo>
                  <a:lnTo>
                    <a:pt x="26" y="1"/>
                  </a:lnTo>
                  <a:cubicBezTo>
                    <a:pt x="31" y="1"/>
                    <a:pt x="35" y="2"/>
                    <a:pt x="38" y="4"/>
                  </a:cubicBezTo>
                  <a:lnTo>
                    <a:pt x="38" y="4"/>
                  </a:lnTo>
                  <a:cubicBezTo>
                    <a:pt x="36" y="2"/>
                    <a:pt x="34" y="0"/>
                    <a:pt x="30" y="0"/>
                  </a:cubicBezTo>
                  <a:cubicBezTo>
                    <a:pt x="29" y="0"/>
                    <a:pt x="27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"/>
            <p:cNvSpPr/>
            <p:nvPr/>
          </p:nvSpPr>
          <p:spPr>
            <a:xfrm>
              <a:off x="11795272" y="2136453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"/>
            <p:cNvSpPr/>
            <p:nvPr/>
          </p:nvSpPr>
          <p:spPr>
            <a:xfrm>
              <a:off x="11798642" y="2139824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31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"/>
            <p:cNvSpPr/>
            <p:nvPr/>
          </p:nvSpPr>
          <p:spPr>
            <a:xfrm>
              <a:off x="11798642" y="2139824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5" y="26"/>
                    <a:pt x="15" y="0"/>
                    <a:pt x="31" y="0"/>
                  </a:cubicBezTo>
                  <a:close/>
                  <a:moveTo>
                    <a:pt x="12" y="42"/>
                  </a:moveTo>
                  <a:cubicBezTo>
                    <a:pt x="14" y="46"/>
                    <a:pt x="16" y="49"/>
                    <a:pt x="20" y="51"/>
                  </a:cubicBezTo>
                  <a:cubicBezTo>
                    <a:pt x="17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"/>
            <p:cNvSpPr/>
            <p:nvPr/>
          </p:nvSpPr>
          <p:spPr>
            <a:xfrm>
              <a:off x="11605860" y="2122972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10" y="0"/>
                    <a:pt x="1" y="21"/>
                    <a:pt x="1" y="41"/>
                  </a:cubicBezTo>
                  <a:cubicBezTo>
                    <a:pt x="1" y="61"/>
                    <a:pt x="10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"/>
            <p:cNvSpPr/>
            <p:nvPr/>
          </p:nvSpPr>
          <p:spPr>
            <a:xfrm>
              <a:off x="11609230" y="212634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"/>
            <p:cNvSpPr/>
            <p:nvPr/>
          </p:nvSpPr>
          <p:spPr>
            <a:xfrm>
              <a:off x="11609230" y="212634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31"/>
                    <a:pt x="0" y="40"/>
                    <a:pt x="11" y="51"/>
                  </a:cubicBezTo>
                  <a:cubicBezTo>
                    <a:pt x="0" y="40"/>
                    <a:pt x="0" y="11"/>
                    <a:pt x="31" y="11"/>
                  </a:cubicBezTo>
                  <a:cubicBezTo>
                    <a:pt x="40" y="11"/>
                    <a:pt x="51" y="11"/>
                    <a:pt x="51" y="20"/>
                  </a:cubicBezTo>
                  <a:lnTo>
                    <a:pt x="51" y="20"/>
                  </a:ln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"/>
            <p:cNvSpPr/>
            <p:nvPr/>
          </p:nvSpPr>
          <p:spPr>
            <a:xfrm>
              <a:off x="11413077" y="210949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1" y="81"/>
                    <a:pt x="81" y="61"/>
                    <a:pt x="81" y="40"/>
                  </a:cubicBezTo>
                  <a:cubicBezTo>
                    <a:pt x="8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"/>
            <p:cNvSpPr/>
            <p:nvPr/>
          </p:nvSpPr>
          <p:spPr>
            <a:xfrm>
              <a:off x="11416448" y="211252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41"/>
                    <a:pt x="10" y="52"/>
                    <a:pt x="31" y="52"/>
                  </a:cubicBezTo>
                  <a:cubicBezTo>
                    <a:pt x="41" y="52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"/>
            <p:cNvSpPr/>
            <p:nvPr/>
          </p:nvSpPr>
          <p:spPr>
            <a:xfrm>
              <a:off x="11416448" y="211252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6" y="29"/>
                    <a:pt x="15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31" y="1"/>
                  </a:cubicBezTo>
                  <a:close/>
                  <a:moveTo>
                    <a:pt x="12" y="42"/>
                  </a:moveTo>
                  <a:cubicBezTo>
                    <a:pt x="13" y="46"/>
                    <a:pt x="16" y="49"/>
                    <a:pt x="21" y="52"/>
                  </a:cubicBezTo>
                  <a:cubicBezTo>
                    <a:pt x="18" y="48"/>
                    <a:pt x="14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"/>
            <p:cNvSpPr/>
            <p:nvPr/>
          </p:nvSpPr>
          <p:spPr>
            <a:xfrm>
              <a:off x="11223665" y="2096009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11" y="0"/>
                    <a:pt x="1" y="20"/>
                    <a:pt x="1" y="40"/>
                  </a:cubicBezTo>
                  <a:cubicBezTo>
                    <a:pt x="1" y="60"/>
                    <a:pt x="11" y="80"/>
                    <a:pt x="41" y="80"/>
                  </a:cubicBezTo>
                  <a:cubicBezTo>
                    <a:pt x="61" y="80"/>
                    <a:pt x="81" y="60"/>
                    <a:pt x="81" y="40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"/>
            <p:cNvSpPr/>
            <p:nvPr/>
          </p:nvSpPr>
          <p:spPr>
            <a:xfrm>
              <a:off x="11227035" y="2099043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"/>
            <p:cNvSpPr/>
            <p:nvPr/>
          </p:nvSpPr>
          <p:spPr>
            <a:xfrm>
              <a:off x="11227035" y="2099043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1"/>
                    <a:pt x="1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"/>
            <p:cNvSpPr/>
            <p:nvPr/>
          </p:nvSpPr>
          <p:spPr>
            <a:xfrm>
              <a:off x="11031220" y="2082528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0"/>
                    <a:pt x="20" y="80"/>
                    <a:pt x="40" y="80"/>
                  </a:cubicBezTo>
                  <a:cubicBezTo>
                    <a:pt x="70" y="80"/>
                    <a:pt x="80" y="60"/>
                    <a:pt x="80" y="40"/>
                  </a:cubicBezTo>
                  <a:cubicBezTo>
                    <a:pt x="80" y="20"/>
                    <a:pt x="7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"/>
            <p:cNvSpPr/>
            <p:nvPr/>
          </p:nvSpPr>
          <p:spPr>
            <a:xfrm>
              <a:off x="11034253" y="208556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"/>
            <p:cNvSpPr/>
            <p:nvPr/>
          </p:nvSpPr>
          <p:spPr>
            <a:xfrm>
              <a:off x="11034253" y="208556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8"/>
                    <a:pt x="5" y="34"/>
                    <a:pt x="11" y="41"/>
                  </a:cubicBezTo>
                  <a:lnTo>
                    <a:pt x="11" y="41"/>
                  </a:lnTo>
                  <a:cubicBezTo>
                    <a:pt x="6" y="28"/>
                    <a:pt x="16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31" y="1"/>
                  </a:cubicBezTo>
                  <a:close/>
                  <a:moveTo>
                    <a:pt x="11" y="41"/>
                  </a:moveTo>
                  <a:cubicBezTo>
                    <a:pt x="13" y="45"/>
                    <a:pt x="16" y="49"/>
                    <a:pt x="21" y="51"/>
                  </a:cubicBezTo>
                  <a:cubicBezTo>
                    <a:pt x="18" y="48"/>
                    <a:pt x="14" y="44"/>
                    <a:pt x="11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"/>
            <p:cNvSpPr/>
            <p:nvPr/>
          </p:nvSpPr>
          <p:spPr>
            <a:xfrm>
              <a:off x="10841808" y="2068710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71"/>
                    <a:pt x="20" y="81"/>
                    <a:pt x="40" y="81"/>
                  </a:cubicBezTo>
                  <a:cubicBezTo>
                    <a:pt x="60" y="81"/>
                    <a:pt x="80" y="7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"/>
            <p:cNvSpPr/>
            <p:nvPr/>
          </p:nvSpPr>
          <p:spPr>
            <a:xfrm>
              <a:off x="10844841" y="207208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"/>
            <p:cNvSpPr/>
            <p:nvPr/>
          </p:nvSpPr>
          <p:spPr>
            <a:xfrm>
              <a:off x="10844841" y="207208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6"/>
                    <a:pt x="4" y="32"/>
                    <a:pt x="8" y="37"/>
                  </a:cubicBezTo>
                  <a:lnTo>
                    <a:pt x="8" y="37"/>
                  </a:lnTo>
                  <a:cubicBezTo>
                    <a:pt x="4" y="25"/>
                    <a:pt x="10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21" y="1"/>
                  </a:cubicBezTo>
                  <a:close/>
                  <a:moveTo>
                    <a:pt x="8" y="37"/>
                  </a:moveTo>
                  <a:cubicBezTo>
                    <a:pt x="10" y="43"/>
                    <a:pt x="15" y="48"/>
                    <a:pt x="21" y="51"/>
                  </a:cubicBezTo>
                  <a:cubicBezTo>
                    <a:pt x="17" y="46"/>
                    <a:pt x="12" y="42"/>
                    <a:pt x="8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"/>
            <p:cNvSpPr/>
            <p:nvPr/>
          </p:nvSpPr>
          <p:spPr>
            <a:xfrm>
              <a:off x="10648688" y="2055229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81"/>
                    <a:pt x="41" y="81"/>
                  </a:cubicBezTo>
                  <a:cubicBezTo>
                    <a:pt x="72" y="81"/>
                    <a:pt x="92" y="71"/>
                    <a:pt x="92" y="41"/>
                  </a:cubicBezTo>
                  <a:cubicBezTo>
                    <a:pt x="92" y="21"/>
                    <a:pt x="72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"/>
            <p:cNvSpPr/>
            <p:nvPr/>
          </p:nvSpPr>
          <p:spPr>
            <a:xfrm>
              <a:off x="10652396" y="2058599"/>
              <a:ext cx="20559" cy="17189"/>
            </a:xfrm>
            <a:custGeom>
              <a:avLst/>
              <a:gdLst/>
              <a:ahLst/>
              <a:cxnLst/>
              <a:rect l="l" t="t" r="r" b="b"/>
              <a:pathLst>
                <a:path w="61" h="51" extrusionOk="0">
                  <a:moveTo>
                    <a:pt x="30" y="0"/>
                  </a:moveTo>
                  <a:cubicBezTo>
                    <a:pt x="20" y="0"/>
                    <a:pt x="0" y="11"/>
                    <a:pt x="0" y="20"/>
                  </a:cubicBezTo>
                  <a:cubicBezTo>
                    <a:pt x="0" y="41"/>
                    <a:pt x="20" y="51"/>
                    <a:pt x="30" y="51"/>
                  </a:cubicBezTo>
                  <a:cubicBezTo>
                    <a:pt x="40" y="51"/>
                    <a:pt x="61" y="41"/>
                    <a:pt x="61" y="20"/>
                  </a:cubicBezTo>
                  <a:cubicBezTo>
                    <a:pt x="61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"/>
            <p:cNvSpPr/>
            <p:nvPr/>
          </p:nvSpPr>
          <p:spPr>
            <a:xfrm>
              <a:off x="10652396" y="205859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8" y="12"/>
                  </a:moveTo>
                  <a:cubicBezTo>
                    <a:pt x="49" y="15"/>
                    <a:pt x="50" y="18"/>
                    <a:pt x="50" y="20"/>
                  </a:cubicBezTo>
                  <a:cubicBezTo>
                    <a:pt x="50" y="16"/>
                    <a:pt x="50" y="13"/>
                    <a:pt x="48" y="12"/>
                  </a:cubicBezTo>
                  <a:close/>
                  <a:moveTo>
                    <a:pt x="30" y="0"/>
                  </a:moveTo>
                  <a:cubicBezTo>
                    <a:pt x="20" y="0"/>
                    <a:pt x="0" y="11"/>
                    <a:pt x="0" y="20"/>
                  </a:cubicBezTo>
                  <a:cubicBezTo>
                    <a:pt x="0" y="28"/>
                    <a:pt x="5" y="34"/>
                    <a:pt x="11" y="41"/>
                  </a:cubicBezTo>
                  <a:lnTo>
                    <a:pt x="11" y="41"/>
                  </a:lnTo>
                  <a:cubicBezTo>
                    <a:pt x="5" y="28"/>
                    <a:pt x="15" y="11"/>
                    <a:pt x="30" y="11"/>
                  </a:cubicBezTo>
                  <a:cubicBezTo>
                    <a:pt x="41" y="11"/>
                    <a:pt x="46" y="11"/>
                    <a:pt x="48" y="12"/>
                  </a:cubicBezTo>
                  <a:lnTo>
                    <a:pt x="48" y="12"/>
                  </a:lnTo>
                  <a:cubicBezTo>
                    <a:pt x="44" y="6"/>
                    <a:pt x="37" y="0"/>
                    <a:pt x="30" y="0"/>
                  </a:cubicBezTo>
                  <a:close/>
                  <a:moveTo>
                    <a:pt x="11" y="41"/>
                  </a:moveTo>
                  <a:cubicBezTo>
                    <a:pt x="13" y="45"/>
                    <a:pt x="16" y="49"/>
                    <a:pt x="20" y="51"/>
                  </a:cubicBezTo>
                  <a:cubicBezTo>
                    <a:pt x="17" y="48"/>
                    <a:pt x="14" y="44"/>
                    <a:pt x="11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"/>
            <p:cNvSpPr/>
            <p:nvPr/>
          </p:nvSpPr>
          <p:spPr>
            <a:xfrm>
              <a:off x="10459613" y="2041747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70"/>
                    <a:pt x="20" y="81"/>
                    <a:pt x="40" y="81"/>
                  </a:cubicBezTo>
                  <a:cubicBezTo>
                    <a:pt x="60" y="81"/>
                    <a:pt x="80" y="70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"/>
            <p:cNvSpPr/>
            <p:nvPr/>
          </p:nvSpPr>
          <p:spPr>
            <a:xfrm>
              <a:off x="10462984" y="204511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40"/>
                    <a:pt x="10" y="51"/>
                    <a:pt x="30" y="51"/>
                  </a:cubicBezTo>
                  <a:cubicBezTo>
                    <a:pt x="41" y="51"/>
                    <a:pt x="50" y="40"/>
                    <a:pt x="50" y="20"/>
                  </a:cubicBezTo>
                  <a:cubicBezTo>
                    <a:pt x="50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"/>
            <p:cNvSpPr/>
            <p:nvPr/>
          </p:nvSpPr>
          <p:spPr>
            <a:xfrm>
              <a:off x="10462984" y="204511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26"/>
                    <a:pt x="4" y="32"/>
                    <a:pt x="8" y="38"/>
                  </a:cubicBezTo>
                  <a:lnTo>
                    <a:pt x="8" y="38"/>
                  </a:lnTo>
                  <a:cubicBezTo>
                    <a:pt x="3" y="25"/>
                    <a:pt x="9" y="11"/>
                    <a:pt x="30" y="11"/>
                  </a:cubicBezTo>
                  <a:cubicBezTo>
                    <a:pt x="41" y="11"/>
                    <a:pt x="50" y="11"/>
                    <a:pt x="50" y="20"/>
                  </a:cubicBezTo>
                  <a:lnTo>
                    <a:pt x="50" y="20"/>
                  </a:lnTo>
                  <a:cubicBezTo>
                    <a:pt x="50" y="11"/>
                    <a:pt x="41" y="0"/>
                    <a:pt x="30" y="0"/>
                  </a:cubicBezTo>
                  <a:close/>
                  <a:moveTo>
                    <a:pt x="8" y="38"/>
                  </a:moveTo>
                  <a:cubicBezTo>
                    <a:pt x="10" y="43"/>
                    <a:pt x="15" y="48"/>
                    <a:pt x="21" y="51"/>
                  </a:cubicBezTo>
                  <a:cubicBezTo>
                    <a:pt x="16" y="46"/>
                    <a:pt x="12" y="42"/>
                    <a:pt x="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"/>
            <p:cNvSpPr/>
            <p:nvPr/>
          </p:nvSpPr>
          <p:spPr>
            <a:xfrm>
              <a:off x="10266831" y="2028266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0"/>
                    <a:pt x="21" y="81"/>
                    <a:pt x="41" y="81"/>
                  </a:cubicBezTo>
                  <a:cubicBezTo>
                    <a:pt x="70" y="81"/>
                    <a:pt x="90" y="70"/>
                    <a:pt x="90" y="41"/>
                  </a:cubicBezTo>
                  <a:cubicBezTo>
                    <a:pt x="90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"/>
            <p:cNvSpPr/>
            <p:nvPr/>
          </p:nvSpPr>
          <p:spPr>
            <a:xfrm>
              <a:off x="10273572" y="203163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30" y="51"/>
                    <a:pt x="50" y="40"/>
                    <a:pt x="50" y="20"/>
                  </a:cubicBezTo>
                  <a:cubicBezTo>
                    <a:pt x="50" y="11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"/>
            <p:cNvSpPr/>
            <p:nvPr/>
          </p:nvSpPr>
          <p:spPr>
            <a:xfrm>
              <a:off x="10273572" y="203163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31"/>
                    <a:pt x="1" y="40"/>
                    <a:pt x="10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11"/>
                    <a:pt x="50" y="20"/>
                  </a:cubicBezTo>
                  <a:cubicBezTo>
                    <a:pt x="41" y="11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"/>
            <p:cNvSpPr/>
            <p:nvPr/>
          </p:nvSpPr>
          <p:spPr>
            <a:xfrm>
              <a:off x="10084160" y="2021525"/>
              <a:ext cx="30670" cy="30670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1" y="0"/>
                  </a:moveTo>
                  <a:cubicBezTo>
                    <a:pt x="21" y="0"/>
                    <a:pt x="1" y="21"/>
                    <a:pt x="1" y="50"/>
                  </a:cubicBezTo>
                  <a:cubicBezTo>
                    <a:pt x="1" y="70"/>
                    <a:pt x="21" y="90"/>
                    <a:pt x="41" y="90"/>
                  </a:cubicBezTo>
                  <a:cubicBezTo>
                    <a:pt x="71" y="90"/>
                    <a:pt x="91" y="70"/>
                    <a:pt x="91" y="50"/>
                  </a:cubicBezTo>
                  <a:cubicBezTo>
                    <a:pt x="91" y="21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"/>
            <p:cNvSpPr/>
            <p:nvPr/>
          </p:nvSpPr>
          <p:spPr>
            <a:xfrm>
              <a:off x="10090900" y="20248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31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31" y="51"/>
                    <a:pt x="51" y="40"/>
                    <a:pt x="51" y="31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"/>
            <p:cNvSpPr/>
            <p:nvPr/>
          </p:nvSpPr>
          <p:spPr>
            <a:xfrm>
              <a:off x="10090900" y="20248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31"/>
                  </a:cubicBezTo>
                  <a:cubicBezTo>
                    <a:pt x="1" y="40"/>
                    <a:pt x="1" y="51"/>
                    <a:pt x="10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20"/>
                    <a:pt x="51" y="31"/>
                  </a:cubicBezTo>
                  <a:cubicBezTo>
                    <a:pt x="4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"/>
            <p:cNvSpPr/>
            <p:nvPr/>
          </p:nvSpPr>
          <p:spPr>
            <a:xfrm>
              <a:off x="10107752" y="2213971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"/>
            <p:cNvSpPr/>
            <p:nvPr/>
          </p:nvSpPr>
          <p:spPr>
            <a:xfrm>
              <a:off x="10111459" y="2213971"/>
              <a:ext cx="16852" cy="20896"/>
            </a:xfrm>
            <a:custGeom>
              <a:avLst/>
              <a:gdLst/>
              <a:ahLst/>
              <a:cxnLst/>
              <a:rect l="l" t="t" r="r" b="b"/>
              <a:pathLst>
                <a:path w="50" h="62" extrusionOk="0">
                  <a:moveTo>
                    <a:pt x="20" y="1"/>
                  </a:moveTo>
                  <a:cubicBezTo>
                    <a:pt x="10" y="1"/>
                    <a:pt x="0" y="21"/>
                    <a:pt x="0" y="31"/>
                  </a:cubicBezTo>
                  <a:cubicBezTo>
                    <a:pt x="0" y="41"/>
                    <a:pt x="10" y="61"/>
                    <a:pt x="20" y="61"/>
                  </a:cubicBezTo>
                  <a:cubicBezTo>
                    <a:pt x="40" y="61"/>
                    <a:pt x="50" y="41"/>
                    <a:pt x="50" y="31"/>
                  </a:cubicBezTo>
                  <a:cubicBezTo>
                    <a:pt x="50" y="21"/>
                    <a:pt x="4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"/>
            <p:cNvSpPr/>
            <p:nvPr/>
          </p:nvSpPr>
          <p:spPr>
            <a:xfrm>
              <a:off x="10111459" y="2213971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10" y="1"/>
                    <a:pt x="0" y="21"/>
                    <a:pt x="0" y="31"/>
                  </a:cubicBezTo>
                  <a:cubicBezTo>
                    <a:pt x="0" y="41"/>
                    <a:pt x="10" y="52"/>
                    <a:pt x="20" y="52"/>
                  </a:cubicBezTo>
                  <a:cubicBezTo>
                    <a:pt x="0" y="41"/>
                    <a:pt x="0" y="11"/>
                    <a:pt x="30" y="11"/>
                  </a:cubicBezTo>
                  <a:cubicBezTo>
                    <a:pt x="40" y="11"/>
                    <a:pt x="50" y="21"/>
                    <a:pt x="50" y="31"/>
                  </a:cubicBezTo>
                  <a:cubicBezTo>
                    <a:pt x="50" y="11"/>
                    <a:pt x="4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"/>
            <p:cNvSpPr/>
            <p:nvPr/>
          </p:nvSpPr>
          <p:spPr>
            <a:xfrm>
              <a:off x="10127974" y="24033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81" y="61"/>
                    <a:pt x="81" y="41"/>
                  </a:cubicBezTo>
                  <a:cubicBezTo>
                    <a:pt x="8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"/>
            <p:cNvSpPr/>
            <p:nvPr/>
          </p:nvSpPr>
          <p:spPr>
            <a:xfrm>
              <a:off x="10131681" y="2407090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0"/>
                  </a:moveTo>
                  <a:cubicBezTo>
                    <a:pt x="20" y="0"/>
                    <a:pt x="0" y="10"/>
                    <a:pt x="0" y="20"/>
                  </a:cubicBezTo>
                  <a:cubicBezTo>
                    <a:pt x="0" y="40"/>
                    <a:pt x="20" y="50"/>
                    <a:pt x="3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"/>
            <p:cNvSpPr/>
            <p:nvPr/>
          </p:nvSpPr>
          <p:spPr>
            <a:xfrm>
              <a:off x="10131681" y="2407090"/>
              <a:ext cx="10111" cy="17189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30" y="0"/>
                  </a:moveTo>
                  <a:cubicBezTo>
                    <a:pt x="28" y="0"/>
                    <a:pt x="27" y="0"/>
                    <a:pt x="25" y="1"/>
                  </a:cubicBezTo>
                  <a:lnTo>
                    <a:pt x="25" y="1"/>
                  </a:lnTo>
                  <a:cubicBezTo>
                    <a:pt x="27" y="0"/>
                    <a:pt x="29" y="0"/>
                    <a:pt x="30" y="0"/>
                  </a:cubicBezTo>
                  <a:close/>
                  <a:moveTo>
                    <a:pt x="25" y="1"/>
                  </a:moveTo>
                  <a:cubicBezTo>
                    <a:pt x="15" y="3"/>
                    <a:pt x="0" y="11"/>
                    <a:pt x="0" y="20"/>
                  </a:cubicBezTo>
                  <a:cubicBezTo>
                    <a:pt x="0" y="30"/>
                    <a:pt x="10" y="40"/>
                    <a:pt x="20" y="50"/>
                  </a:cubicBezTo>
                  <a:cubicBezTo>
                    <a:pt x="2" y="32"/>
                    <a:pt x="9" y="5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"/>
            <p:cNvSpPr/>
            <p:nvPr/>
          </p:nvSpPr>
          <p:spPr>
            <a:xfrm>
              <a:off x="10151903" y="2592795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71"/>
                    <a:pt x="10" y="81"/>
                    <a:pt x="41" y="81"/>
                  </a:cubicBezTo>
                  <a:cubicBezTo>
                    <a:pt x="61" y="81"/>
                    <a:pt x="81" y="7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"/>
            <p:cNvSpPr/>
            <p:nvPr/>
          </p:nvSpPr>
          <p:spPr>
            <a:xfrm>
              <a:off x="10155273" y="2596502"/>
              <a:ext cx="17189" cy="16852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0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"/>
            <p:cNvSpPr/>
            <p:nvPr/>
          </p:nvSpPr>
          <p:spPr>
            <a:xfrm>
              <a:off x="10155273" y="2596502"/>
              <a:ext cx="17189" cy="16852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0" y="40"/>
                    <a:pt x="10" y="50"/>
                  </a:cubicBezTo>
                  <a:cubicBezTo>
                    <a:pt x="0" y="40"/>
                    <a:pt x="0" y="10"/>
                    <a:pt x="31" y="10"/>
                  </a:cubicBezTo>
                  <a:cubicBezTo>
                    <a:pt x="40" y="10"/>
                    <a:pt x="51" y="10"/>
                    <a:pt x="51" y="20"/>
                  </a:cubicBezTo>
                  <a:lnTo>
                    <a:pt x="51" y="20"/>
                  </a:ln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"/>
            <p:cNvSpPr/>
            <p:nvPr/>
          </p:nvSpPr>
          <p:spPr>
            <a:xfrm>
              <a:off x="10172125" y="2782207"/>
              <a:ext cx="27300" cy="31007"/>
            </a:xfrm>
            <a:custGeom>
              <a:avLst/>
              <a:gdLst/>
              <a:ahLst/>
              <a:cxnLst/>
              <a:rect l="l" t="t" r="r" b="b"/>
              <a:pathLst>
                <a:path w="81" h="92" extrusionOk="0">
                  <a:moveTo>
                    <a:pt x="41" y="1"/>
                  </a:moveTo>
                  <a:cubicBezTo>
                    <a:pt x="21" y="1"/>
                    <a:pt x="1" y="21"/>
                    <a:pt x="1" y="51"/>
                  </a:cubicBezTo>
                  <a:cubicBezTo>
                    <a:pt x="1" y="71"/>
                    <a:pt x="21" y="91"/>
                    <a:pt x="41" y="91"/>
                  </a:cubicBezTo>
                  <a:cubicBezTo>
                    <a:pt x="61" y="91"/>
                    <a:pt x="81" y="71"/>
                    <a:pt x="81" y="5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"/>
            <p:cNvSpPr/>
            <p:nvPr/>
          </p:nvSpPr>
          <p:spPr>
            <a:xfrm>
              <a:off x="10175495" y="2785577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1"/>
                  </a:moveTo>
                  <a:cubicBezTo>
                    <a:pt x="11" y="1"/>
                    <a:pt x="0" y="11"/>
                    <a:pt x="0" y="31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0" y="51"/>
                    <a:pt x="51" y="4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"/>
            <p:cNvSpPr/>
            <p:nvPr/>
          </p:nvSpPr>
          <p:spPr>
            <a:xfrm>
              <a:off x="10175495" y="2785577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1"/>
                  </a:moveTo>
                  <a:cubicBezTo>
                    <a:pt x="11" y="1"/>
                    <a:pt x="0" y="11"/>
                    <a:pt x="0" y="31"/>
                  </a:cubicBezTo>
                  <a:cubicBezTo>
                    <a:pt x="0" y="41"/>
                    <a:pt x="11" y="51"/>
                    <a:pt x="20" y="51"/>
                  </a:cubicBezTo>
                  <a:cubicBezTo>
                    <a:pt x="0" y="41"/>
                    <a:pt x="11" y="11"/>
                    <a:pt x="31" y="11"/>
                  </a:cubicBezTo>
                  <a:cubicBezTo>
                    <a:pt x="40" y="11"/>
                    <a:pt x="51" y="21"/>
                    <a:pt x="51" y="2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"/>
            <p:cNvSpPr/>
            <p:nvPr/>
          </p:nvSpPr>
          <p:spPr>
            <a:xfrm>
              <a:off x="10192347" y="2974989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51" y="1"/>
                  </a:moveTo>
                  <a:cubicBezTo>
                    <a:pt x="21" y="1"/>
                    <a:pt x="1" y="10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10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"/>
            <p:cNvSpPr/>
            <p:nvPr/>
          </p:nvSpPr>
          <p:spPr>
            <a:xfrm>
              <a:off x="10199088" y="297498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1" y="1"/>
                    <a:pt x="1" y="21"/>
                    <a:pt x="1" y="3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31"/>
                  </a:cubicBezTo>
                  <a:cubicBezTo>
                    <a:pt x="5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"/>
            <p:cNvSpPr/>
            <p:nvPr/>
          </p:nvSpPr>
          <p:spPr>
            <a:xfrm>
              <a:off x="10199088" y="297498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1" y="1"/>
                    <a:pt x="1" y="21"/>
                    <a:pt x="1" y="31"/>
                  </a:cubicBezTo>
                  <a:cubicBezTo>
                    <a:pt x="1" y="41"/>
                    <a:pt x="1" y="51"/>
                    <a:pt x="11" y="51"/>
                  </a:cubicBezTo>
                  <a:cubicBezTo>
                    <a:pt x="1" y="41"/>
                    <a:pt x="1" y="10"/>
                    <a:pt x="31" y="10"/>
                  </a:cubicBezTo>
                  <a:cubicBezTo>
                    <a:pt x="41" y="10"/>
                    <a:pt x="41" y="21"/>
                    <a:pt x="51" y="31"/>
                  </a:cubicBezTo>
                  <a:cubicBezTo>
                    <a:pt x="51" y="10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"/>
            <p:cNvSpPr/>
            <p:nvPr/>
          </p:nvSpPr>
          <p:spPr>
            <a:xfrm>
              <a:off x="10215939" y="316440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"/>
            <p:cNvSpPr/>
            <p:nvPr/>
          </p:nvSpPr>
          <p:spPr>
            <a:xfrm>
              <a:off x="10219647" y="3167772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40"/>
                    <a:pt x="10" y="51"/>
                    <a:pt x="30" y="51"/>
                  </a:cubicBezTo>
                  <a:cubicBezTo>
                    <a:pt x="40" y="51"/>
                    <a:pt x="50" y="40"/>
                    <a:pt x="50" y="20"/>
                  </a:cubicBezTo>
                  <a:cubicBezTo>
                    <a:pt x="50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"/>
            <p:cNvSpPr/>
            <p:nvPr/>
          </p:nvSpPr>
          <p:spPr>
            <a:xfrm>
              <a:off x="10219647" y="3167772"/>
              <a:ext cx="10111" cy="17189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31"/>
                    <a:pt x="10" y="40"/>
                    <a:pt x="20" y="51"/>
                  </a:cubicBezTo>
                  <a:cubicBezTo>
                    <a:pt x="0" y="31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"/>
            <p:cNvSpPr/>
            <p:nvPr/>
          </p:nvSpPr>
          <p:spPr>
            <a:xfrm>
              <a:off x="10236161" y="3353813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0"/>
                    <a:pt x="21" y="81"/>
                    <a:pt x="41" y="81"/>
                  </a:cubicBezTo>
                  <a:cubicBezTo>
                    <a:pt x="71" y="81"/>
                    <a:pt x="92" y="70"/>
                    <a:pt x="92" y="41"/>
                  </a:cubicBezTo>
                  <a:cubicBezTo>
                    <a:pt x="92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"/>
            <p:cNvSpPr/>
            <p:nvPr/>
          </p:nvSpPr>
          <p:spPr>
            <a:xfrm>
              <a:off x="10242902" y="3357184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20"/>
                  </a:cubicBezTo>
                  <a:cubicBezTo>
                    <a:pt x="1" y="40"/>
                    <a:pt x="11" y="51"/>
                    <a:pt x="21" y="51"/>
                  </a:cubicBezTo>
                  <a:cubicBezTo>
                    <a:pt x="31" y="51"/>
                    <a:pt x="51" y="40"/>
                    <a:pt x="51" y="20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"/>
            <p:cNvSpPr/>
            <p:nvPr/>
          </p:nvSpPr>
          <p:spPr>
            <a:xfrm>
              <a:off x="10242902" y="3357184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20"/>
                  </a:cubicBezTo>
                  <a:cubicBezTo>
                    <a:pt x="1" y="31"/>
                    <a:pt x="1" y="40"/>
                    <a:pt x="11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11"/>
                    <a:pt x="51" y="20"/>
                  </a:cubicBezTo>
                  <a:cubicBezTo>
                    <a:pt x="4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"/>
            <p:cNvSpPr/>
            <p:nvPr/>
          </p:nvSpPr>
          <p:spPr>
            <a:xfrm>
              <a:off x="10260090" y="3543225"/>
              <a:ext cx="27300" cy="30670"/>
            </a:xfrm>
            <a:custGeom>
              <a:avLst/>
              <a:gdLst/>
              <a:ahLst/>
              <a:cxnLst/>
              <a:rect l="l" t="t" r="r" b="b"/>
              <a:pathLst>
                <a:path w="81" h="91" extrusionOk="0">
                  <a:moveTo>
                    <a:pt x="41" y="0"/>
                  </a:moveTo>
                  <a:cubicBezTo>
                    <a:pt x="21" y="0"/>
                    <a:pt x="0" y="21"/>
                    <a:pt x="0" y="41"/>
                  </a:cubicBezTo>
                  <a:cubicBezTo>
                    <a:pt x="0" y="70"/>
                    <a:pt x="21" y="90"/>
                    <a:pt x="41" y="90"/>
                  </a:cubicBezTo>
                  <a:cubicBezTo>
                    <a:pt x="61" y="90"/>
                    <a:pt x="81" y="70"/>
                    <a:pt x="81" y="41"/>
                  </a:cubicBezTo>
                  <a:cubicBezTo>
                    <a:pt x="8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"/>
            <p:cNvSpPr/>
            <p:nvPr/>
          </p:nvSpPr>
          <p:spPr>
            <a:xfrm>
              <a:off x="10263461" y="35465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31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"/>
            <p:cNvSpPr/>
            <p:nvPr/>
          </p:nvSpPr>
          <p:spPr>
            <a:xfrm>
              <a:off x="10263461" y="35465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0" y="40"/>
                    <a:pt x="0" y="11"/>
                    <a:pt x="31" y="11"/>
                  </a:cubicBezTo>
                  <a:cubicBezTo>
                    <a:pt x="40" y="11"/>
                    <a:pt x="51" y="2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"/>
            <p:cNvSpPr/>
            <p:nvPr/>
          </p:nvSpPr>
          <p:spPr>
            <a:xfrm>
              <a:off x="10280312" y="3735671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1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81" y="61"/>
                    <a:pt x="81" y="41"/>
                  </a:cubicBezTo>
                  <a:cubicBezTo>
                    <a:pt x="81" y="1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"/>
            <p:cNvSpPr/>
            <p:nvPr/>
          </p:nvSpPr>
          <p:spPr>
            <a:xfrm>
              <a:off x="10283683" y="3735671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20" y="1"/>
                    <a:pt x="0" y="11"/>
                    <a:pt x="0" y="31"/>
                  </a:cubicBezTo>
                  <a:cubicBezTo>
                    <a:pt x="0" y="41"/>
                    <a:pt x="20" y="52"/>
                    <a:pt x="31" y="52"/>
                  </a:cubicBezTo>
                  <a:cubicBezTo>
                    <a:pt x="40" y="52"/>
                    <a:pt x="51" y="4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"/>
            <p:cNvSpPr/>
            <p:nvPr/>
          </p:nvSpPr>
          <p:spPr>
            <a:xfrm>
              <a:off x="10283683" y="3735671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20" y="1"/>
                    <a:pt x="0" y="11"/>
                    <a:pt x="0" y="31"/>
                  </a:cubicBezTo>
                  <a:cubicBezTo>
                    <a:pt x="0" y="41"/>
                    <a:pt x="11" y="52"/>
                    <a:pt x="20" y="52"/>
                  </a:cubicBezTo>
                  <a:cubicBezTo>
                    <a:pt x="0" y="41"/>
                    <a:pt x="11" y="11"/>
                    <a:pt x="31" y="11"/>
                  </a:cubicBezTo>
                  <a:cubicBezTo>
                    <a:pt x="40" y="11"/>
                    <a:pt x="51" y="2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"/>
            <p:cNvSpPr/>
            <p:nvPr/>
          </p:nvSpPr>
          <p:spPr>
            <a:xfrm>
              <a:off x="10303905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11" y="1"/>
                    <a:pt x="1" y="21"/>
                    <a:pt x="1" y="41"/>
                  </a:cubicBezTo>
                  <a:cubicBezTo>
                    <a:pt x="1" y="61"/>
                    <a:pt x="1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"/>
            <p:cNvSpPr/>
            <p:nvPr/>
          </p:nvSpPr>
          <p:spPr>
            <a:xfrm>
              <a:off x="1030727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"/>
            <p:cNvSpPr/>
            <p:nvPr/>
          </p:nvSpPr>
          <p:spPr>
            <a:xfrm>
              <a:off x="1030727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1" y="0"/>
                  </a:moveTo>
                  <a:cubicBezTo>
                    <a:pt x="29" y="0"/>
                    <a:pt x="28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"/>
            <p:cNvSpPr/>
            <p:nvPr/>
          </p:nvSpPr>
          <p:spPr>
            <a:xfrm>
              <a:off x="10219647" y="2146564"/>
              <a:ext cx="3821274" cy="1684151"/>
            </a:xfrm>
            <a:custGeom>
              <a:avLst/>
              <a:gdLst/>
              <a:ahLst/>
              <a:cxnLst/>
              <a:rect l="l" t="t" r="r" b="b"/>
              <a:pathLst>
                <a:path w="11338" h="4997" extrusionOk="0">
                  <a:moveTo>
                    <a:pt x="0" y="0"/>
                  </a:moveTo>
                  <a:lnTo>
                    <a:pt x="572" y="4997"/>
                  </a:lnTo>
                  <a:lnTo>
                    <a:pt x="10776" y="4997"/>
                  </a:lnTo>
                  <a:lnTo>
                    <a:pt x="11338" y="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7" name="Google Shape;1867;p3"/>
          <p:cNvSpPr/>
          <p:nvPr/>
        </p:nvSpPr>
        <p:spPr>
          <a:xfrm flipH="1">
            <a:off x="140372" y="300525"/>
            <a:ext cx="8706028" cy="4320621"/>
          </a:xfrm>
          <a:custGeom>
            <a:avLst/>
            <a:gdLst/>
            <a:ahLst/>
            <a:cxnLst/>
            <a:rect l="l" t="t" r="r" b="b"/>
            <a:pathLst>
              <a:path w="11339" h="4998" extrusionOk="0">
                <a:moveTo>
                  <a:pt x="11338" y="1"/>
                </a:moveTo>
                <a:lnTo>
                  <a:pt x="1" y="804"/>
                </a:lnTo>
                <a:lnTo>
                  <a:pt x="563" y="4998"/>
                </a:lnTo>
                <a:lnTo>
                  <a:pt x="10766" y="4998"/>
                </a:lnTo>
                <a:lnTo>
                  <a:pt x="11338" y="1"/>
                </a:lnTo>
                <a:close/>
              </a:path>
            </a:pathLst>
          </a:custGeom>
          <a:solidFill>
            <a:schemeClr val="accent1"/>
          </a:solidFill>
          <a:ln w="1143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2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8" name="Google Shape;186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0225" y="-110300"/>
            <a:ext cx="9544448" cy="53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3"/>
          <p:cNvSpPr txBox="1">
            <a:spLocks noGrp="1"/>
          </p:cNvSpPr>
          <p:nvPr>
            <p:ph type="title"/>
          </p:nvPr>
        </p:nvSpPr>
        <p:spPr>
          <a:xfrm>
            <a:off x="720000" y="1804825"/>
            <a:ext cx="3888600" cy="1567200"/>
          </a:xfrm>
          <a:prstGeom prst="rect">
            <a:avLst/>
          </a:prstGeom>
          <a:effectLst>
            <a:outerShdw dist="38100" dir="29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8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70" name="Google Shape;1870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00513"/>
            <a:ext cx="5067600" cy="841800"/>
          </a:xfrm>
          <a:prstGeom prst="rect">
            <a:avLst/>
          </a:prstGeom>
          <a:effectLst>
            <a:outerShdw dist="38100" dir="38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71" name="Google Shape;1871;p3"/>
          <p:cNvSpPr txBox="1">
            <a:spLocks noGrp="1"/>
          </p:cNvSpPr>
          <p:nvPr>
            <p:ph type="subTitle" idx="1"/>
          </p:nvPr>
        </p:nvSpPr>
        <p:spPr>
          <a:xfrm>
            <a:off x="720000" y="3579488"/>
            <a:ext cx="5067600" cy="458700"/>
          </a:xfrm>
          <a:prstGeom prst="rect">
            <a:avLst/>
          </a:prstGeom>
          <a:solidFill>
            <a:schemeClr val="lt1"/>
          </a:solidFill>
          <a:effectLst>
            <a:outerShdw dist="47625" dir="2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" name="Google Shape;1873;p4"/>
          <p:cNvGrpSpPr/>
          <p:nvPr/>
        </p:nvGrpSpPr>
        <p:grpSpPr>
          <a:xfrm>
            <a:off x="200" y="-7149"/>
            <a:ext cx="9143957" cy="6080222"/>
            <a:chOff x="200" y="-27202"/>
            <a:chExt cx="9143957" cy="6080222"/>
          </a:xfrm>
        </p:grpSpPr>
        <p:grpSp>
          <p:nvGrpSpPr>
            <p:cNvPr id="1874" name="Google Shape;1874;p4"/>
            <p:cNvGrpSpPr/>
            <p:nvPr/>
          </p:nvGrpSpPr>
          <p:grpSpPr>
            <a:xfrm>
              <a:off x="200" y="-27202"/>
              <a:ext cx="9143957" cy="3044022"/>
              <a:chOff x="200" y="-27202"/>
              <a:chExt cx="9143957" cy="3044022"/>
            </a:xfrm>
          </p:grpSpPr>
          <p:grpSp>
            <p:nvGrpSpPr>
              <p:cNvPr id="1875" name="Google Shape;1875;p4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1876" name="Google Shape;1876;p4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1877" name="Google Shape;1877;p4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878" name="Google Shape;1878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9" name="Google Shape;1879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0" name="Google Shape;1880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1" name="Google Shape;1881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2" name="Google Shape;1882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3" name="Google Shape;1883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4" name="Google Shape;1884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5" name="Google Shape;1885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6" name="Google Shape;1886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7" name="Google Shape;1887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8" name="Google Shape;1888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9" name="Google Shape;1889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0" name="Google Shape;1890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1" name="Google Shape;1891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2" name="Google Shape;1892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3" name="Google Shape;1893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4" name="Google Shape;1894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5" name="Google Shape;1895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6" name="Google Shape;1896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7" name="Google Shape;1897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8" name="Google Shape;1898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9" name="Google Shape;1899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0" name="Google Shape;1900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1" name="Google Shape;1901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02" name="Google Shape;1902;p4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903" name="Google Shape;1903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4" name="Google Shape;1904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5" name="Google Shape;1905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6" name="Google Shape;1906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7" name="Google Shape;1907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8" name="Google Shape;1908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9" name="Google Shape;1909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0" name="Google Shape;1910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1" name="Google Shape;1911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2" name="Google Shape;1912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3" name="Google Shape;1913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4" name="Google Shape;1914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5" name="Google Shape;1915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6" name="Google Shape;1916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7" name="Google Shape;1917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8" name="Google Shape;1918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9" name="Google Shape;1919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0" name="Google Shape;1920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1" name="Google Shape;1921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" name="Google Shape;1922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" name="Google Shape;1923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" name="Google Shape;1924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" name="Google Shape;1925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6" name="Google Shape;1926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27" name="Google Shape;1927;p4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928" name="Google Shape;1928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9" name="Google Shape;1929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0" name="Google Shape;1930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1" name="Google Shape;1931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2" name="Google Shape;1932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3" name="Google Shape;1933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4" name="Google Shape;1934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5" name="Google Shape;1935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6" name="Google Shape;1936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7" name="Google Shape;1937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8" name="Google Shape;1938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9" name="Google Shape;1939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0" name="Google Shape;1940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1" name="Google Shape;1941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2" name="Google Shape;1942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3" name="Google Shape;1943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4" name="Google Shape;1944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5" name="Google Shape;1945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6" name="Google Shape;1946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7" name="Google Shape;1947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8" name="Google Shape;1948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9" name="Google Shape;1949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0" name="Google Shape;1950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1" name="Google Shape;1951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952" name="Google Shape;1952;p4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953" name="Google Shape;1953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4" name="Google Shape;1954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5" name="Google Shape;1955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6" name="Google Shape;1956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7" name="Google Shape;1957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8" name="Google Shape;1958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9" name="Google Shape;1959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0" name="Google Shape;1960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1" name="Google Shape;1961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2" name="Google Shape;1962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3" name="Google Shape;1963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4" name="Google Shape;1964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5" name="Google Shape;1965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6" name="Google Shape;1966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7" name="Google Shape;1967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8" name="Google Shape;1968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9" name="Google Shape;1969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0" name="Google Shape;1970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1" name="Google Shape;1971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2" name="Google Shape;1972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3" name="Google Shape;1973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4" name="Google Shape;1974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5" name="Google Shape;1975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6" name="Google Shape;1976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977" name="Google Shape;1977;p4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1978" name="Google Shape;1978;p4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1979" name="Google Shape;1979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0" name="Google Shape;1980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1" name="Google Shape;1981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2" name="Google Shape;1982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3" name="Google Shape;1983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4" name="Google Shape;1984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5" name="Google Shape;1985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6" name="Google Shape;1986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7" name="Google Shape;1987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8" name="Google Shape;1988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9" name="Google Shape;1989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0" name="Google Shape;1990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1" name="Google Shape;1991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2" name="Google Shape;1992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3" name="Google Shape;1993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4" name="Google Shape;1994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5" name="Google Shape;1995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6" name="Google Shape;1996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7" name="Google Shape;1997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8" name="Google Shape;1998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9" name="Google Shape;1999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0" name="Google Shape;2000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1" name="Google Shape;2001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2" name="Google Shape;2002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003" name="Google Shape;2003;p4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004" name="Google Shape;2004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5" name="Google Shape;2005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6" name="Google Shape;2006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7" name="Google Shape;2007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8" name="Google Shape;2008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9" name="Google Shape;2009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0" name="Google Shape;2010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1" name="Google Shape;2011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2" name="Google Shape;2012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3" name="Google Shape;2013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4" name="Google Shape;2014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5" name="Google Shape;2015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6" name="Google Shape;2016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7" name="Google Shape;2017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8" name="Google Shape;2018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9" name="Google Shape;2019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20" name="Google Shape;2020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21" name="Google Shape;2021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22" name="Google Shape;2022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23" name="Google Shape;2023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24" name="Google Shape;2024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25" name="Google Shape;2025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26" name="Google Shape;2026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27" name="Google Shape;2027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028" name="Google Shape;2028;p4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029" name="Google Shape;2029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0" name="Google Shape;2030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1" name="Google Shape;2031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2" name="Google Shape;2032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3" name="Google Shape;2033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4" name="Google Shape;2034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5" name="Google Shape;2035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6" name="Google Shape;2036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7" name="Google Shape;2037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8" name="Google Shape;2038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39" name="Google Shape;2039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0" name="Google Shape;2040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1" name="Google Shape;2041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2" name="Google Shape;2042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3" name="Google Shape;2043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4" name="Google Shape;2044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5" name="Google Shape;2045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6" name="Google Shape;2046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7" name="Google Shape;2047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8" name="Google Shape;2048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49" name="Google Shape;2049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0" name="Google Shape;2050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1" name="Google Shape;2051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2" name="Google Shape;2052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053" name="Google Shape;2053;p4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054" name="Google Shape;2054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5" name="Google Shape;2055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6" name="Google Shape;2056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7" name="Google Shape;2057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8" name="Google Shape;2058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59" name="Google Shape;2059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0" name="Google Shape;2060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1" name="Google Shape;2061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2" name="Google Shape;2062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3" name="Google Shape;2063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4" name="Google Shape;2064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5" name="Google Shape;2065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6" name="Google Shape;2066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7" name="Google Shape;2067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8" name="Google Shape;2068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9" name="Google Shape;2069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0" name="Google Shape;2070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1" name="Google Shape;2071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2" name="Google Shape;2072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3" name="Google Shape;2073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4" name="Google Shape;2074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5" name="Google Shape;2075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6" name="Google Shape;2076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7" name="Google Shape;2077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078" name="Google Shape;2078;p4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2079" name="Google Shape;2079;p4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2080" name="Google Shape;2080;p4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081" name="Google Shape;2081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2" name="Google Shape;2082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3" name="Google Shape;2083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4" name="Google Shape;2084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5" name="Google Shape;2085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6" name="Google Shape;2086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7" name="Google Shape;2087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8" name="Google Shape;2088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9" name="Google Shape;2089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0" name="Google Shape;2090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1" name="Google Shape;2091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2" name="Google Shape;2092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3" name="Google Shape;2093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4" name="Google Shape;2094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5" name="Google Shape;2095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6" name="Google Shape;2096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7" name="Google Shape;2097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8" name="Google Shape;2098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9" name="Google Shape;2099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0" name="Google Shape;2100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1" name="Google Shape;2101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2" name="Google Shape;2102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3" name="Google Shape;2103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4" name="Google Shape;2104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05" name="Google Shape;2105;p4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106" name="Google Shape;2106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7" name="Google Shape;2107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8" name="Google Shape;2108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09" name="Google Shape;2109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0" name="Google Shape;2110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1" name="Google Shape;2111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2" name="Google Shape;2112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3" name="Google Shape;2113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4" name="Google Shape;2114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5" name="Google Shape;2115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6" name="Google Shape;2116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7" name="Google Shape;2117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8" name="Google Shape;2118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19" name="Google Shape;2119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0" name="Google Shape;2120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1" name="Google Shape;2121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2" name="Google Shape;2122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3" name="Google Shape;2123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4" name="Google Shape;2124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5" name="Google Shape;2125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6" name="Google Shape;2126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7" name="Google Shape;2127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8" name="Google Shape;2128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29" name="Google Shape;2129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30" name="Google Shape;2130;p4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131" name="Google Shape;2131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2" name="Google Shape;2132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3" name="Google Shape;2133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4" name="Google Shape;2134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5" name="Google Shape;2135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6" name="Google Shape;2136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7" name="Google Shape;2137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8" name="Google Shape;2138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39" name="Google Shape;2139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0" name="Google Shape;2140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1" name="Google Shape;2141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2" name="Google Shape;2142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3" name="Google Shape;2143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4" name="Google Shape;2144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5" name="Google Shape;2145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6" name="Google Shape;2146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7" name="Google Shape;2147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8" name="Google Shape;2148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49" name="Google Shape;2149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50" name="Google Shape;2150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51" name="Google Shape;2151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52" name="Google Shape;2152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53" name="Google Shape;2153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54" name="Google Shape;2154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155" name="Google Shape;2155;p4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156" name="Google Shape;2156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57" name="Google Shape;2157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58" name="Google Shape;2158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59" name="Google Shape;2159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0" name="Google Shape;2160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1" name="Google Shape;2161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2" name="Google Shape;2162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3" name="Google Shape;2163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4" name="Google Shape;2164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5" name="Google Shape;2165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6" name="Google Shape;2166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7" name="Google Shape;2167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8" name="Google Shape;2168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69" name="Google Shape;2169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0" name="Google Shape;2170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1" name="Google Shape;2171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2" name="Google Shape;2172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3" name="Google Shape;2173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4" name="Google Shape;2174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5" name="Google Shape;2175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6" name="Google Shape;2176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7" name="Google Shape;2177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8" name="Google Shape;2178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79" name="Google Shape;2179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180" name="Google Shape;2180;p4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2181" name="Google Shape;2181;p4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182" name="Google Shape;2182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3" name="Google Shape;2183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4" name="Google Shape;2184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5" name="Google Shape;2185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6" name="Google Shape;2186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7" name="Google Shape;2187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8" name="Google Shape;2188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89" name="Google Shape;2189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0" name="Google Shape;2190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1" name="Google Shape;2191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2" name="Google Shape;2192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3" name="Google Shape;2193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4" name="Google Shape;2194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5" name="Google Shape;2195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6" name="Google Shape;2196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7" name="Google Shape;2197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8" name="Google Shape;2198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99" name="Google Shape;2199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0" name="Google Shape;2200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1" name="Google Shape;2201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2" name="Google Shape;2202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3" name="Google Shape;2203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4" name="Google Shape;2204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5" name="Google Shape;2205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06" name="Google Shape;2206;p4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207" name="Google Shape;2207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8" name="Google Shape;2208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09" name="Google Shape;2209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0" name="Google Shape;2210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1" name="Google Shape;2211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2" name="Google Shape;2212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3" name="Google Shape;2213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4" name="Google Shape;2214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5" name="Google Shape;2215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6" name="Google Shape;2216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7" name="Google Shape;2217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8" name="Google Shape;2218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19" name="Google Shape;2219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0" name="Google Shape;2220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1" name="Google Shape;2221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2" name="Google Shape;2222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3" name="Google Shape;2223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4" name="Google Shape;2224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5" name="Google Shape;2225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6" name="Google Shape;2226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7" name="Google Shape;2227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8" name="Google Shape;2228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29" name="Google Shape;2229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0" name="Google Shape;2230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31" name="Google Shape;2231;p4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232" name="Google Shape;2232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3" name="Google Shape;2233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4" name="Google Shape;2234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5" name="Google Shape;2235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6" name="Google Shape;2236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7" name="Google Shape;2237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8" name="Google Shape;2238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9" name="Google Shape;2239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0" name="Google Shape;2240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1" name="Google Shape;2241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2" name="Google Shape;2242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3" name="Google Shape;2243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4" name="Google Shape;2244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5" name="Google Shape;2245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6" name="Google Shape;2246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7" name="Google Shape;2247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8" name="Google Shape;2248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9" name="Google Shape;2249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0" name="Google Shape;2250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1" name="Google Shape;2251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2" name="Google Shape;2252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3" name="Google Shape;2253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4" name="Google Shape;2254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5" name="Google Shape;2255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256" name="Google Shape;2256;p4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257" name="Google Shape;2257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8" name="Google Shape;2258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9" name="Google Shape;2259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0" name="Google Shape;2260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1" name="Google Shape;2261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2" name="Google Shape;2262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3" name="Google Shape;2263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4" name="Google Shape;2264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5" name="Google Shape;2265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6" name="Google Shape;2266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7" name="Google Shape;2267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8" name="Google Shape;2268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9" name="Google Shape;2269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0" name="Google Shape;2270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1" name="Google Shape;2271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2" name="Google Shape;2272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3" name="Google Shape;2273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4" name="Google Shape;2274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5" name="Google Shape;2275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6" name="Google Shape;2276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7" name="Google Shape;2277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8" name="Google Shape;2278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9" name="Google Shape;2279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0" name="Google Shape;2280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2281" name="Google Shape;2281;p4"/>
            <p:cNvGrpSpPr/>
            <p:nvPr/>
          </p:nvGrpSpPr>
          <p:grpSpPr>
            <a:xfrm>
              <a:off x="200" y="3008998"/>
              <a:ext cx="9143957" cy="3044022"/>
              <a:chOff x="200" y="-27202"/>
              <a:chExt cx="9143957" cy="3044022"/>
            </a:xfrm>
          </p:grpSpPr>
          <p:grpSp>
            <p:nvGrpSpPr>
              <p:cNvPr id="2282" name="Google Shape;2282;p4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2283" name="Google Shape;2283;p4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2284" name="Google Shape;2284;p4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285" name="Google Shape;2285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6" name="Google Shape;2286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7" name="Google Shape;2287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8" name="Google Shape;2288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9" name="Google Shape;2289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0" name="Google Shape;2290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1" name="Google Shape;2291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2" name="Google Shape;2292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3" name="Google Shape;2293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4" name="Google Shape;2294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5" name="Google Shape;2295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6" name="Google Shape;2296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7" name="Google Shape;2297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8" name="Google Shape;2298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9" name="Google Shape;2299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0" name="Google Shape;2300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1" name="Google Shape;2301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2" name="Google Shape;2302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3" name="Google Shape;2303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4" name="Google Shape;2304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5" name="Google Shape;2305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6" name="Google Shape;2306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7" name="Google Shape;2307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8" name="Google Shape;2308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09" name="Google Shape;2309;p4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310" name="Google Shape;2310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1" name="Google Shape;2311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2" name="Google Shape;2312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3" name="Google Shape;2313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4" name="Google Shape;2314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5" name="Google Shape;2315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6" name="Google Shape;2316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7" name="Google Shape;2317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8" name="Google Shape;2318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9" name="Google Shape;2319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0" name="Google Shape;2320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1" name="Google Shape;2321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2" name="Google Shape;2322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3" name="Google Shape;2323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4" name="Google Shape;2324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5" name="Google Shape;2325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6" name="Google Shape;2326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7" name="Google Shape;2327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8" name="Google Shape;2328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9" name="Google Shape;2329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0" name="Google Shape;2330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1" name="Google Shape;2331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2" name="Google Shape;2332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3" name="Google Shape;2333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34" name="Google Shape;2334;p4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335" name="Google Shape;2335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6" name="Google Shape;2336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7" name="Google Shape;2337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8" name="Google Shape;2338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9" name="Google Shape;2339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0" name="Google Shape;2340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1" name="Google Shape;2341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2" name="Google Shape;2342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3" name="Google Shape;2343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4" name="Google Shape;2344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5" name="Google Shape;2345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6" name="Google Shape;2346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7" name="Google Shape;2347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8" name="Google Shape;2348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9" name="Google Shape;2349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0" name="Google Shape;2350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1" name="Google Shape;2351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2" name="Google Shape;2352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3" name="Google Shape;2353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4" name="Google Shape;2354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5" name="Google Shape;2355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6" name="Google Shape;2356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7" name="Google Shape;2357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8" name="Google Shape;2358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359" name="Google Shape;2359;p4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360" name="Google Shape;2360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1" name="Google Shape;2361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2" name="Google Shape;2362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3" name="Google Shape;2363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4" name="Google Shape;2364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5" name="Google Shape;2365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6" name="Google Shape;2366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7" name="Google Shape;2367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8" name="Google Shape;2368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9" name="Google Shape;2369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0" name="Google Shape;2370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1" name="Google Shape;2371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2" name="Google Shape;2372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3" name="Google Shape;2373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4" name="Google Shape;2374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5" name="Google Shape;2375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6" name="Google Shape;2376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7" name="Google Shape;2377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8" name="Google Shape;2378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9" name="Google Shape;2379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0" name="Google Shape;2380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1" name="Google Shape;2381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2" name="Google Shape;2382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3" name="Google Shape;2383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384" name="Google Shape;2384;p4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2385" name="Google Shape;2385;p4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386" name="Google Shape;2386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7" name="Google Shape;2387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8" name="Google Shape;2388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9" name="Google Shape;2389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0" name="Google Shape;2390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1" name="Google Shape;2391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2" name="Google Shape;2392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3" name="Google Shape;2393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4" name="Google Shape;2394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5" name="Google Shape;2395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6" name="Google Shape;2396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7" name="Google Shape;2397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8" name="Google Shape;2398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9" name="Google Shape;2399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0" name="Google Shape;2400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1" name="Google Shape;2401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2" name="Google Shape;2402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3" name="Google Shape;2403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4" name="Google Shape;2404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5" name="Google Shape;2405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6" name="Google Shape;2406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7" name="Google Shape;2407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8" name="Google Shape;2408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9" name="Google Shape;2409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410" name="Google Shape;2410;p4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411" name="Google Shape;2411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2" name="Google Shape;2412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3" name="Google Shape;2413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4" name="Google Shape;2414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5" name="Google Shape;2415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6" name="Google Shape;2416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7" name="Google Shape;2417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8" name="Google Shape;2418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9" name="Google Shape;2419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0" name="Google Shape;2420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1" name="Google Shape;2421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2" name="Google Shape;2422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3" name="Google Shape;2423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4" name="Google Shape;2424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5" name="Google Shape;2425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6" name="Google Shape;2426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7" name="Google Shape;2427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8" name="Google Shape;2428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9" name="Google Shape;2429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0" name="Google Shape;2430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1" name="Google Shape;2431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2" name="Google Shape;2432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3" name="Google Shape;2433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4" name="Google Shape;2434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435" name="Google Shape;2435;p4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436" name="Google Shape;2436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7" name="Google Shape;2437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8" name="Google Shape;2438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9" name="Google Shape;2439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0" name="Google Shape;2440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1" name="Google Shape;2441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2" name="Google Shape;2442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3" name="Google Shape;2443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4" name="Google Shape;2444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5" name="Google Shape;2445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6" name="Google Shape;2446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7" name="Google Shape;2447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8" name="Google Shape;2448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9" name="Google Shape;2449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0" name="Google Shape;2450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1" name="Google Shape;2451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2" name="Google Shape;2452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3" name="Google Shape;2453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4" name="Google Shape;2454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5" name="Google Shape;2455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6" name="Google Shape;2456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7" name="Google Shape;2457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8" name="Google Shape;2458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9" name="Google Shape;2459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460" name="Google Shape;2460;p4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461" name="Google Shape;2461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2" name="Google Shape;2462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3" name="Google Shape;2463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4" name="Google Shape;2464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5" name="Google Shape;2465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6" name="Google Shape;2466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7" name="Google Shape;2467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8" name="Google Shape;2468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9" name="Google Shape;2469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0" name="Google Shape;2470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1" name="Google Shape;2471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2" name="Google Shape;2472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3" name="Google Shape;2473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4" name="Google Shape;2474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5" name="Google Shape;2475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6" name="Google Shape;2476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7" name="Google Shape;2477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8" name="Google Shape;2478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9" name="Google Shape;2479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0" name="Google Shape;2480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1" name="Google Shape;2481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2" name="Google Shape;2482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3" name="Google Shape;2483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4" name="Google Shape;2484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485" name="Google Shape;2485;p4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2486" name="Google Shape;2486;p4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2487" name="Google Shape;2487;p4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488" name="Google Shape;2488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9" name="Google Shape;2489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0" name="Google Shape;2490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1" name="Google Shape;2491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2" name="Google Shape;2492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3" name="Google Shape;2493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4" name="Google Shape;2494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5" name="Google Shape;2495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6" name="Google Shape;2496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7" name="Google Shape;2497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8" name="Google Shape;2498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9" name="Google Shape;2499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0" name="Google Shape;2500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1" name="Google Shape;2501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2" name="Google Shape;2502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3" name="Google Shape;2503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4" name="Google Shape;2504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5" name="Google Shape;2505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6" name="Google Shape;2506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7" name="Google Shape;2507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8" name="Google Shape;2508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9" name="Google Shape;2509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0" name="Google Shape;2510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1" name="Google Shape;2511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512" name="Google Shape;2512;p4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513" name="Google Shape;2513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4" name="Google Shape;2514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5" name="Google Shape;2515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6" name="Google Shape;2516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7" name="Google Shape;2517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8" name="Google Shape;2518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9" name="Google Shape;2519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0" name="Google Shape;2520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1" name="Google Shape;2521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2" name="Google Shape;2522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3" name="Google Shape;2523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4" name="Google Shape;2524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5" name="Google Shape;2525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6" name="Google Shape;2526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7" name="Google Shape;2527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8" name="Google Shape;2528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9" name="Google Shape;2529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0" name="Google Shape;2530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1" name="Google Shape;2531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2" name="Google Shape;2532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3" name="Google Shape;2533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4" name="Google Shape;2534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5" name="Google Shape;2535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6" name="Google Shape;2536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537" name="Google Shape;2537;p4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538" name="Google Shape;2538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9" name="Google Shape;2539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0" name="Google Shape;2540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1" name="Google Shape;2541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2" name="Google Shape;2542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3" name="Google Shape;2543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4" name="Google Shape;2544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5" name="Google Shape;2545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6" name="Google Shape;2546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7" name="Google Shape;2547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8" name="Google Shape;2548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9" name="Google Shape;2549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0" name="Google Shape;2550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1" name="Google Shape;2551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2" name="Google Shape;2552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3" name="Google Shape;2553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4" name="Google Shape;2554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5" name="Google Shape;2555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6" name="Google Shape;2556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7" name="Google Shape;2557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8" name="Google Shape;2558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9" name="Google Shape;2559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0" name="Google Shape;2560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1" name="Google Shape;2561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562" name="Google Shape;2562;p4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563" name="Google Shape;2563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4" name="Google Shape;2564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5" name="Google Shape;2565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6" name="Google Shape;2566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7" name="Google Shape;2567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8" name="Google Shape;2568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9" name="Google Shape;2569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0" name="Google Shape;2570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1" name="Google Shape;2571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2" name="Google Shape;2572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3" name="Google Shape;2573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4" name="Google Shape;2574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5" name="Google Shape;2575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6" name="Google Shape;2576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7" name="Google Shape;2577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8" name="Google Shape;2578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9" name="Google Shape;2579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0" name="Google Shape;2580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1" name="Google Shape;2581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2" name="Google Shape;2582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3" name="Google Shape;2583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4" name="Google Shape;2584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5" name="Google Shape;2585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6" name="Google Shape;2586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587" name="Google Shape;2587;p4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2588" name="Google Shape;2588;p4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589" name="Google Shape;2589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0" name="Google Shape;2590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1" name="Google Shape;2591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2" name="Google Shape;2592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3" name="Google Shape;2593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4" name="Google Shape;2594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5" name="Google Shape;2595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6" name="Google Shape;2596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7" name="Google Shape;2597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8" name="Google Shape;2598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99" name="Google Shape;2599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0" name="Google Shape;2600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1" name="Google Shape;2601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2" name="Google Shape;2602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3" name="Google Shape;2603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4" name="Google Shape;2604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5" name="Google Shape;2605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6" name="Google Shape;2606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7" name="Google Shape;2607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8" name="Google Shape;2608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09" name="Google Shape;2609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10" name="Google Shape;2610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11" name="Google Shape;2611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12" name="Google Shape;2612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613" name="Google Shape;2613;p4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614" name="Google Shape;2614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15" name="Google Shape;2615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16" name="Google Shape;2616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17" name="Google Shape;2617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18" name="Google Shape;2618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19" name="Google Shape;2619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0" name="Google Shape;2620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1" name="Google Shape;2621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2" name="Google Shape;2622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3" name="Google Shape;2623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4" name="Google Shape;2624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5" name="Google Shape;2625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6" name="Google Shape;2626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7" name="Google Shape;2627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8" name="Google Shape;2628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29" name="Google Shape;2629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0" name="Google Shape;2630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1" name="Google Shape;2631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2" name="Google Shape;2632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3" name="Google Shape;2633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4" name="Google Shape;2634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5" name="Google Shape;2635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6" name="Google Shape;2636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37" name="Google Shape;2637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638" name="Google Shape;2638;p4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639" name="Google Shape;2639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0" name="Google Shape;2640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1" name="Google Shape;2641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2" name="Google Shape;2642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3" name="Google Shape;2643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4" name="Google Shape;2644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5" name="Google Shape;2645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6" name="Google Shape;2646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7" name="Google Shape;2647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8" name="Google Shape;2648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49" name="Google Shape;2649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0" name="Google Shape;2650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1" name="Google Shape;2651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2" name="Google Shape;2652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3" name="Google Shape;2653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4" name="Google Shape;2654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5" name="Google Shape;2655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6" name="Google Shape;2656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7" name="Google Shape;2657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8" name="Google Shape;2658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9" name="Google Shape;2659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0" name="Google Shape;2660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1" name="Google Shape;2661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2" name="Google Shape;2662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663" name="Google Shape;2663;p4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664" name="Google Shape;2664;p4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5" name="Google Shape;2665;p4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6" name="Google Shape;2666;p4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7" name="Google Shape;2667;p4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8" name="Google Shape;2668;p4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9" name="Google Shape;2669;p4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0" name="Google Shape;2670;p4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1" name="Google Shape;2671;p4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2" name="Google Shape;2672;p4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3" name="Google Shape;2673;p4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4" name="Google Shape;2674;p4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5" name="Google Shape;2675;p4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6" name="Google Shape;2676;p4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7" name="Google Shape;2677;p4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8" name="Google Shape;2678;p4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9" name="Google Shape;2679;p4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0" name="Google Shape;2680;p4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1" name="Google Shape;2681;p4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2" name="Google Shape;2682;p4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3" name="Google Shape;2683;p4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4" name="Google Shape;2684;p4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5" name="Google Shape;2685;p4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6" name="Google Shape;2686;p4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7" name="Google Shape;2687;p4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2688" name="Google Shape;2688;p4"/>
          <p:cNvGrpSpPr/>
          <p:nvPr/>
        </p:nvGrpSpPr>
        <p:grpSpPr>
          <a:xfrm rot="-5089865">
            <a:off x="7176481" y="2955127"/>
            <a:ext cx="2468485" cy="1153867"/>
            <a:chOff x="2486225" y="2575375"/>
            <a:chExt cx="3469442" cy="1621753"/>
          </a:xfrm>
        </p:grpSpPr>
        <p:sp>
          <p:nvSpPr>
            <p:cNvPr id="2689" name="Google Shape;2689;p4"/>
            <p:cNvSpPr/>
            <p:nvPr/>
          </p:nvSpPr>
          <p:spPr>
            <a:xfrm>
              <a:off x="2486225" y="2575375"/>
              <a:ext cx="3469442" cy="1621753"/>
            </a:xfrm>
            <a:custGeom>
              <a:avLst/>
              <a:gdLst/>
              <a:ahLst/>
              <a:cxnLst/>
              <a:rect l="l" t="t" r="r" b="b"/>
              <a:pathLst>
                <a:path w="13375" h="6252" extrusionOk="0">
                  <a:moveTo>
                    <a:pt x="6683" y="191"/>
                  </a:moveTo>
                  <a:cubicBezTo>
                    <a:pt x="7786" y="191"/>
                    <a:pt x="8759" y="883"/>
                    <a:pt x="9120" y="1917"/>
                  </a:cubicBezTo>
                  <a:lnTo>
                    <a:pt x="9171" y="2047"/>
                  </a:lnTo>
                  <a:lnTo>
                    <a:pt x="12682" y="2047"/>
                  </a:lnTo>
                  <a:cubicBezTo>
                    <a:pt x="12963" y="2047"/>
                    <a:pt x="13184" y="2268"/>
                    <a:pt x="13184" y="2549"/>
                  </a:cubicBezTo>
                  <a:lnTo>
                    <a:pt x="13184" y="5559"/>
                  </a:lnTo>
                  <a:cubicBezTo>
                    <a:pt x="13184" y="5830"/>
                    <a:pt x="12963" y="6060"/>
                    <a:pt x="12682" y="6060"/>
                  </a:cubicBezTo>
                  <a:lnTo>
                    <a:pt x="692" y="6060"/>
                  </a:lnTo>
                  <a:cubicBezTo>
                    <a:pt x="411" y="6060"/>
                    <a:pt x="181" y="5830"/>
                    <a:pt x="181" y="5559"/>
                  </a:cubicBezTo>
                  <a:lnTo>
                    <a:pt x="181" y="2549"/>
                  </a:lnTo>
                  <a:cubicBezTo>
                    <a:pt x="181" y="2268"/>
                    <a:pt x="411" y="2047"/>
                    <a:pt x="692" y="2047"/>
                  </a:cubicBezTo>
                  <a:lnTo>
                    <a:pt x="4204" y="2047"/>
                  </a:lnTo>
                  <a:lnTo>
                    <a:pt x="4255" y="1917"/>
                  </a:lnTo>
                  <a:cubicBezTo>
                    <a:pt x="4616" y="883"/>
                    <a:pt x="5589" y="191"/>
                    <a:pt x="6683" y="191"/>
                  </a:cubicBezTo>
                  <a:close/>
                  <a:moveTo>
                    <a:pt x="6683" y="0"/>
                  </a:moveTo>
                  <a:cubicBezTo>
                    <a:pt x="5479" y="0"/>
                    <a:pt x="4445" y="773"/>
                    <a:pt x="4074" y="1857"/>
                  </a:cubicBezTo>
                  <a:lnTo>
                    <a:pt x="692" y="1857"/>
                  </a:lnTo>
                  <a:cubicBezTo>
                    <a:pt x="311" y="1857"/>
                    <a:pt x="0" y="2168"/>
                    <a:pt x="0" y="2549"/>
                  </a:cubicBezTo>
                  <a:lnTo>
                    <a:pt x="0" y="5559"/>
                  </a:lnTo>
                  <a:cubicBezTo>
                    <a:pt x="0" y="5940"/>
                    <a:pt x="311" y="6251"/>
                    <a:pt x="692" y="6251"/>
                  </a:cubicBezTo>
                  <a:lnTo>
                    <a:pt x="12682" y="6251"/>
                  </a:lnTo>
                  <a:cubicBezTo>
                    <a:pt x="13064" y="6251"/>
                    <a:pt x="13374" y="5940"/>
                    <a:pt x="13374" y="5559"/>
                  </a:cubicBezTo>
                  <a:lnTo>
                    <a:pt x="13374" y="2549"/>
                  </a:lnTo>
                  <a:cubicBezTo>
                    <a:pt x="13374" y="2168"/>
                    <a:pt x="13064" y="1857"/>
                    <a:pt x="12682" y="1857"/>
                  </a:cubicBezTo>
                  <a:lnTo>
                    <a:pt x="9301" y="1857"/>
                  </a:lnTo>
                  <a:cubicBezTo>
                    <a:pt x="8920" y="773"/>
                    <a:pt x="7896" y="0"/>
                    <a:pt x="6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2533176" y="2624920"/>
              <a:ext cx="3373205" cy="1522663"/>
            </a:xfrm>
            <a:custGeom>
              <a:avLst/>
              <a:gdLst/>
              <a:ahLst/>
              <a:cxnLst/>
              <a:rect l="l" t="t" r="r" b="b"/>
              <a:pathLst>
                <a:path w="13004" h="5870" extrusionOk="0">
                  <a:moveTo>
                    <a:pt x="6502" y="191"/>
                  </a:moveTo>
                  <a:cubicBezTo>
                    <a:pt x="7525" y="191"/>
                    <a:pt x="8428" y="833"/>
                    <a:pt x="8759" y="1796"/>
                  </a:cubicBezTo>
                  <a:lnTo>
                    <a:pt x="8849" y="2047"/>
                  </a:lnTo>
                  <a:lnTo>
                    <a:pt x="12501" y="2047"/>
                  </a:lnTo>
                  <a:cubicBezTo>
                    <a:pt x="12682" y="2047"/>
                    <a:pt x="12823" y="2188"/>
                    <a:pt x="12823" y="2358"/>
                  </a:cubicBezTo>
                  <a:lnTo>
                    <a:pt x="12823" y="5368"/>
                  </a:lnTo>
                  <a:cubicBezTo>
                    <a:pt x="12823" y="5539"/>
                    <a:pt x="12682" y="5679"/>
                    <a:pt x="12501" y="5679"/>
                  </a:cubicBezTo>
                  <a:lnTo>
                    <a:pt x="511" y="5679"/>
                  </a:lnTo>
                  <a:cubicBezTo>
                    <a:pt x="331" y="5679"/>
                    <a:pt x="190" y="5539"/>
                    <a:pt x="190" y="5368"/>
                  </a:cubicBezTo>
                  <a:lnTo>
                    <a:pt x="190" y="2358"/>
                  </a:lnTo>
                  <a:cubicBezTo>
                    <a:pt x="190" y="2188"/>
                    <a:pt x="331" y="2047"/>
                    <a:pt x="511" y="2047"/>
                  </a:cubicBezTo>
                  <a:lnTo>
                    <a:pt x="4163" y="2047"/>
                  </a:lnTo>
                  <a:lnTo>
                    <a:pt x="4244" y="1796"/>
                  </a:lnTo>
                  <a:cubicBezTo>
                    <a:pt x="4585" y="833"/>
                    <a:pt x="5488" y="191"/>
                    <a:pt x="6502" y="191"/>
                  </a:cubicBezTo>
                  <a:close/>
                  <a:moveTo>
                    <a:pt x="6502" y="0"/>
                  </a:moveTo>
                  <a:cubicBezTo>
                    <a:pt x="5408" y="0"/>
                    <a:pt x="4435" y="692"/>
                    <a:pt x="4074" y="1726"/>
                  </a:cubicBezTo>
                  <a:lnTo>
                    <a:pt x="4023" y="1856"/>
                  </a:lnTo>
                  <a:lnTo>
                    <a:pt x="511" y="1856"/>
                  </a:lnTo>
                  <a:cubicBezTo>
                    <a:pt x="230" y="1856"/>
                    <a:pt x="0" y="2077"/>
                    <a:pt x="0" y="2358"/>
                  </a:cubicBezTo>
                  <a:lnTo>
                    <a:pt x="0" y="5368"/>
                  </a:lnTo>
                  <a:cubicBezTo>
                    <a:pt x="0" y="5639"/>
                    <a:pt x="230" y="5869"/>
                    <a:pt x="511" y="5869"/>
                  </a:cubicBezTo>
                  <a:lnTo>
                    <a:pt x="12501" y="5869"/>
                  </a:lnTo>
                  <a:cubicBezTo>
                    <a:pt x="12782" y="5869"/>
                    <a:pt x="13003" y="5639"/>
                    <a:pt x="13003" y="5368"/>
                  </a:cubicBezTo>
                  <a:lnTo>
                    <a:pt x="13003" y="2358"/>
                  </a:lnTo>
                  <a:cubicBezTo>
                    <a:pt x="13003" y="2077"/>
                    <a:pt x="12782" y="1856"/>
                    <a:pt x="12501" y="1856"/>
                  </a:cubicBezTo>
                  <a:lnTo>
                    <a:pt x="8990" y="1856"/>
                  </a:lnTo>
                  <a:lnTo>
                    <a:pt x="8939" y="1726"/>
                  </a:lnTo>
                  <a:cubicBezTo>
                    <a:pt x="8578" y="692"/>
                    <a:pt x="7605" y="0"/>
                    <a:pt x="6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2582461" y="2674205"/>
              <a:ext cx="3276969" cy="1424092"/>
            </a:xfrm>
            <a:custGeom>
              <a:avLst/>
              <a:gdLst/>
              <a:ahLst/>
              <a:cxnLst/>
              <a:rect l="l" t="t" r="r" b="b"/>
              <a:pathLst>
                <a:path w="12633" h="5490" extrusionOk="0">
                  <a:moveTo>
                    <a:pt x="6312" y="1"/>
                  </a:moveTo>
                  <a:cubicBezTo>
                    <a:pt x="5298" y="1"/>
                    <a:pt x="4395" y="643"/>
                    <a:pt x="4054" y="1606"/>
                  </a:cubicBezTo>
                  <a:lnTo>
                    <a:pt x="3973" y="1857"/>
                  </a:lnTo>
                  <a:lnTo>
                    <a:pt x="321" y="1857"/>
                  </a:lnTo>
                  <a:cubicBezTo>
                    <a:pt x="141" y="1857"/>
                    <a:pt x="0" y="1998"/>
                    <a:pt x="0" y="2168"/>
                  </a:cubicBezTo>
                  <a:lnTo>
                    <a:pt x="0" y="5178"/>
                  </a:lnTo>
                  <a:cubicBezTo>
                    <a:pt x="0" y="5349"/>
                    <a:pt x="141" y="5489"/>
                    <a:pt x="321" y="5489"/>
                  </a:cubicBezTo>
                  <a:lnTo>
                    <a:pt x="12311" y="5489"/>
                  </a:lnTo>
                  <a:cubicBezTo>
                    <a:pt x="12492" y="5489"/>
                    <a:pt x="12633" y="5349"/>
                    <a:pt x="12633" y="5178"/>
                  </a:cubicBezTo>
                  <a:lnTo>
                    <a:pt x="12633" y="2168"/>
                  </a:lnTo>
                  <a:cubicBezTo>
                    <a:pt x="12633" y="1998"/>
                    <a:pt x="12492" y="1857"/>
                    <a:pt x="12311" y="1857"/>
                  </a:cubicBezTo>
                  <a:lnTo>
                    <a:pt x="8659" y="1857"/>
                  </a:lnTo>
                  <a:lnTo>
                    <a:pt x="8569" y="1606"/>
                  </a:lnTo>
                  <a:cubicBezTo>
                    <a:pt x="8238" y="643"/>
                    <a:pt x="7335" y="1"/>
                    <a:pt x="6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2592837" y="3163426"/>
              <a:ext cx="3266593" cy="934869"/>
            </a:xfrm>
            <a:custGeom>
              <a:avLst/>
              <a:gdLst/>
              <a:ahLst/>
              <a:cxnLst/>
              <a:rect l="l" t="t" r="r" b="b"/>
              <a:pathLst>
                <a:path w="12593" h="3604" extrusionOk="0">
                  <a:moveTo>
                    <a:pt x="12412" y="1"/>
                  </a:moveTo>
                  <a:lnTo>
                    <a:pt x="12412" y="1"/>
                  </a:lnTo>
                  <a:cubicBezTo>
                    <a:pt x="12442" y="51"/>
                    <a:pt x="12452" y="92"/>
                    <a:pt x="12452" y="141"/>
                  </a:cubicBezTo>
                  <a:lnTo>
                    <a:pt x="12452" y="3151"/>
                  </a:lnTo>
                  <a:cubicBezTo>
                    <a:pt x="12452" y="3322"/>
                    <a:pt x="12312" y="3463"/>
                    <a:pt x="12141" y="3463"/>
                  </a:cubicBezTo>
                  <a:lnTo>
                    <a:pt x="141" y="3463"/>
                  </a:lnTo>
                  <a:cubicBezTo>
                    <a:pt x="91" y="3463"/>
                    <a:pt x="41" y="3452"/>
                    <a:pt x="0" y="3432"/>
                  </a:cubicBezTo>
                  <a:lnTo>
                    <a:pt x="0" y="3432"/>
                  </a:lnTo>
                  <a:cubicBezTo>
                    <a:pt x="51" y="3533"/>
                    <a:pt x="151" y="3603"/>
                    <a:pt x="281" y="3603"/>
                  </a:cubicBezTo>
                  <a:lnTo>
                    <a:pt x="12271" y="3603"/>
                  </a:lnTo>
                  <a:cubicBezTo>
                    <a:pt x="12452" y="3603"/>
                    <a:pt x="12593" y="3463"/>
                    <a:pt x="12593" y="3292"/>
                  </a:cubicBezTo>
                  <a:lnTo>
                    <a:pt x="12593" y="282"/>
                  </a:lnTo>
                  <a:cubicBezTo>
                    <a:pt x="12593" y="161"/>
                    <a:pt x="12522" y="61"/>
                    <a:pt x="12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2652757" y="3215565"/>
              <a:ext cx="86120" cy="86379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71" y="1"/>
                  </a:moveTo>
                  <a:cubicBezTo>
                    <a:pt x="81" y="1"/>
                    <a:pt x="1" y="71"/>
                    <a:pt x="1" y="161"/>
                  </a:cubicBezTo>
                  <a:cubicBezTo>
                    <a:pt x="1" y="252"/>
                    <a:pt x="81" y="332"/>
                    <a:pt x="171" y="332"/>
                  </a:cubicBezTo>
                  <a:cubicBezTo>
                    <a:pt x="261" y="332"/>
                    <a:pt x="331" y="252"/>
                    <a:pt x="331" y="161"/>
                  </a:cubicBezTo>
                  <a:cubicBezTo>
                    <a:pt x="331" y="71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2634340" y="3215565"/>
              <a:ext cx="86379" cy="86379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1" y="1"/>
                  </a:moveTo>
                  <a:cubicBezTo>
                    <a:pt x="72" y="1"/>
                    <a:pt x="1" y="71"/>
                    <a:pt x="1" y="161"/>
                  </a:cubicBezTo>
                  <a:cubicBezTo>
                    <a:pt x="1" y="252"/>
                    <a:pt x="72" y="332"/>
                    <a:pt x="161" y="332"/>
                  </a:cubicBezTo>
                  <a:cubicBezTo>
                    <a:pt x="252" y="332"/>
                    <a:pt x="332" y="252"/>
                    <a:pt x="332" y="161"/>
                  </a:cubicBezTo>
                  <a:cubicBezTo>
                    <a:pt x="332" y="7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2652757" y="3452394"/>
              <a:ext cx="86120" cy="8612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71" y="1"/>
                  </a:moveTo>
                  <a:cubicBezTo>
                    <a:pt x="81" y="1"/>
                    <a:pt x="1" y="71"/>
                    <a:pt x="1" y="162"/>
                  </a:cubicBezTo>
                  <a:cubicBezTo>
                    <a:pt x="1" y="251"/>
                    <a:pt x="81" y="332"/>
                    <a:pt x="171" y="332"/>
                  </a:cubicBezTo>
                  <a:cubicBezTo>
                    <a:pt x="261" y="332"/>
                    <a:pt x="331" y="251"/>
                    <a:pt x="331" y="162"/>
                  </a:cubicBezTo>
                  <a:cubicBezTo>
                    <a:pt x="331" y="71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2634340" y="3452394"/>
              <a:ext cx="86379" cy="8612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1" y="1"/>
                  </a:moveTo>
                  <a:cubicBezTo>
                    <a:pt x="72" y="1"/>
                    <a:pt x="1" y="71"/>
                    <a:pt x="1" y="162"/>
                  </a:cubicBezTo>
                  <a:cubicBezTo>
                    <a:pt x="1" y="251"/>
                    <a:pt x="72" y="332"/>
                    <a:pt x="161" y="332"/>
                  </a:cubicBezTo>
                  <a:cubicBezTo>
                    <a:pt x="252" y="332"/>
                    <a:pt x="332" y="251"/>
                    <a:pt x="332" y="162"/>
                  </a:cubicBezTo>
                  <a:cubicBezTo>
                    <a:pt x="332" y="7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2652757" y="3689223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71" y="1"/>
                  </a:moveTo>
                  <a:cubicBezTo>
                    <a:pt x="81" y="1"/>
                    <a:pt x="1" y="71"/>
                    <a:pt x="1" y="161"/>
                  </a:cubicBezTo>
                  <a:cubicBezTo>
                    <a:pt x="1" y="252"/>
                    <a:pt x="81" y="322"/>
                    <a:pt x="171" y="322"/>
                  </a:cubicBezTo>
                  <a:cubicBezTo>
                    <a:pt x="261" y="322"/>
                    <a:pt x="331" y="252"/>
                    <a:pt x="331" y="161"/>
                  </a:cubicBezTo>
                  <a:cubicBezTo>
                    <a:pt x="331" y="71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2634340" y="3689223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1"/>
                  </a:moveTo>
                  <a:cubicBezTo>
                    <a:pt x="72" y="1"/>
                    <a:pt x="1" y="71"/>
                    <a:pt x="1" y="161"/>
                  </a:cubicBezTo>
                  <a:cubicBezTo>
                    <a:pt x="1" y="252"/>
                    <a:pt x="72" y="322"/>
                    <a:pt x="161" y="322"/>
                  </a:cubicBezTo>
                  <a:cubicBezTo>
                    <a:pt x="252" y="322"/>
                    <a:pt x="332" y="252"/>
                    <a:pt x="332" y="161"/>
                  </a:cubicBezTo>
                  <a:cubicBezTo>
                    <a:pt x="332" y="7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5689769" y="3468217"/>
              <a:ext cx="86379" cy="85861"/>
            </a:xfrm>
            <a:custGeom>
              <a:avLst/>
              <a:gdLst/>
              <a:ahLst/>
              <a:cxnLst/>
              <a:rect l="l" t="t" r="r" b="b"/>
              <a:pathLst>
                <a:path w="333" h="331" extrusionOk="0">
                  <a:moveTo>
                    <a:pt x="172" y="0"/>
                  </a:moveTo>
                  <a:cubicBezTo>
                    <a:pt x="81" y="0"/>
                    <a:pt x="1" y="80"/>
                    <a:pt x="1" y="170"/>
                  </a:cubicBezTo>
                  <a:cubicBezTo>
                    <a:pt x="1" y="261"/>
                    <a:pt x="81" y="331"/>
                    <a:pt x="172" y="331"/>
                  </a:cubicBezTo>
                  <a:cubicBezTo>
                    <a:pt x="262" y="331"/>
                    <a:pt x="332" y="261"/>
                    <a:pt x="332" y="170"/>
                  </a:cubicBezTo>
                  <a:cubicBezTo>
                    <a:pt x="332" y="80"/>
                    <a:pt x="262" y="0"/>
                    <a:pt x="172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5671870" y="3468217"/>
              <a:ext cx="85861" cy="85861"/>
            </a:xfrm>
            <a:custGeom>
              <a:avLst/>
              <a:gdLst/>
              <a:ahLst/>
              <a:cxnLst/>
              <a:rect l="l" t="t" r="r" b="b"/>
              <a:pathLst>
                <a:path w="331" h="331" extrusionOk="0">
                  <a:moveTo>
                    <a:pt x="161" y="0"/>
                  </a:moveTo>
                  <a:cubicBezTo>
                    <a:pt x="70" y="0"/>
                    <a:pt x="0" y="80"/>
                    <a:pt x="0" y="170"/>
                  </a:cubicBezTo>
                  <a:cubicBezTo>
                    <a:pt x="0" y="261"/>
                    <a:pt x="70" y="331"/>
                    <a:pt x="161" y="331"/>
                  </a:cubicBezTo>
                  <a:cubicBezTo>
                    <a:pt x="251" y="331"/>
                    <a:pt x="331" y="261"/>
                    <a:pt x="331" y="170"/>
                  </a:cubicBezTo>
                  <a:cubicBezTo>
                    <a:pt x="331" y="8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5689769" y="3707640"/>
              <a:ext cx="86379" cy="85861"/>
            </a:xfrm>
            <a:custGeom>
              <a:avLst/>
              <a:gdLst/>
              <a:ahLst/>
              <a:cxnLst/>
              <a:rect l="l" t="t" r="r" b="b"/>
              <a:pathLst>
                <a:path w="333" h="331" extrusionOk="0">
                  <a:moveTo>
                    <a:pt x="172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1"/>
                    <a:pt x="81" y="331"/>
                    <a:pt x="172" y="331"/>
                  </a:cubicBezTo>
                  <a:cubicBezTo>
                    <a:pt x="262" y="331"/>
                    <a:pt x="332" y="261"/>
                    <a:pt x="332" y="170"/>
                  </a:cubicBezTo>
                  <a:cubicBezTo>
                    <a:pt x="332" y="81"/>
                    <a:pt x="262" y="0"/>
                    <a:pt x="172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5671870" y="3707640"/>
              <a:ext cx="85861" cy="85861"/>
            </a:xfrm>
            <a:custGeom>
              <a:avLst/>
              <a:gdLst/>
              <a:ahLst/>
              <a:cxnLst/>
              <a:rect l="l" t="t" r="r" b="b"/>
              <a:pathLst>
                <a:path w="331" h="331" extrusionOk="0">
                  <a:moveTo>
                    <a:pt x="161" y="0"/>
                  </a:moveTo>
                  <a:cubicBezTo>
                    <a:pt x="70" y="0"/>
                    <a:pt x="0" y="81"/>
                    <a:pt x="0" y="170"/>
                  </a:cubicBezTo>
                  <a:cubicBezTo>
                    <a:pt x="0" y="261"/>
                    <a:pt x="70" y="331"/>
                    <a:pt x="161" y="331"/>
                  </a:cubicBezTo>
                  <a:cubicBezTo>
                    <a:pt x="251" y="331"/>
                    <a:pt x="331" y="261"/>
                    <a:pt x="331" y="170"/>
                  </a:cubicBezTo>
                  <a:cubicBezTo>
                    <a:pt x="331" y="81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2652757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71" y="0"/>
                  </a:moveTo>
                  <a:cubicBezTo>
                    <a:pt x="81" y="0"/>
                    <a:pt x="1" y="70"/>
                    <a:pt x="1" y="161"/>
                  </a:cubicBezTo>
                  <a:cubicBezTo>
                    <a:pt x="1" y="250"/>
                    <a:pt x="81" y="321"/>
                    <a:pt x="171" y="321"/>
                  </a:cubicBezTo>
                  <a:cubicBezTo>
                    <a:pt x="261" y="321"/>
                    <a:pt x="331" y="250"/>
                    <a:pt x="331" y="161"/>
                  </a:cubicBezTo>
                  <a:cubicBezTo>
                    <a:pt x="331" y="70"/>
                    <a:pt x="261" y="0"/>
                    <a:pt x="17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2634340" y="3926311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32" y="250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2886992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71" y="0"/>
                  </a:moveTo>
                  <a:cubicBezTo>
                    <a:pt x="81" y="0"/>
                    <a:pt x="1" y="70"/>
                    <a:pt x="1" y="161"/>
                  </a:cubicBezTo>
                  <a:cubicBezTo>
                    <a:pt x="1" y="250"/>
                    <a:pt x="81" y="321"/>
                    <a:pt x="171" y="321"/>
                  </a:cubicBezTo>
                  <a:cubicBezTo>
                    <a:pt x="261" y="321"/>
                    <a:pt x="331" y="250"/>
                    <a:pt x="331" y="161"/>
                  </a:cubicBezTo>
                  <a:cubicBezTo>
                    <a:pt x="331" y="70"/>
                    <a:pt x="261" y="0"/>
                    <a:pt x="17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2868575" y="3926311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32" y="250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3121227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71" y="0"/>
                  </a:moveTo>
                  <a:cubicBezTo>
                    <a:pt x="81" y="0"/>
                    <a:pt x="1" y="70"/>
                    <a:pt x="1" y="161"/>
                  </a:cubicBezTo>
                  <a:cubicBezTo>
                    <a:pt x="1" y="250"/>
                    <a:pt x="81" y="321"/>
                    <a:pt x="17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7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3102810" y="3926311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32" y="250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3355462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81" y="0"/>
                    <a:pt x="1" y="70"/>
                    <a:pt x="1" y="161"/>
                  </a:cubicBezTo>
                  <a:cubicBezTo>
                    <a:pt x="1" y="250"/>
                    <a:pt x="81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3337045" y="3926311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32" y="250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3589697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3571280" y="3926311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32" y="250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3823932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3805514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4058166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4039749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4292401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4273984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4526636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4508219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4760871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4742454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4995106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4976689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5229340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5210923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5463575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22" y="250"/>
                    <a:pt x="322" y="161"/>
                  </a:cubicBezTo>
                  <a:cubicBezTo>
                    <a:pt x="322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5445158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5697810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0" y="0"/>
                    <a:pt x="0" y="70"/>
                    <a:pt x="0" y="161"/>
                  </a:cubicBezTo>
                  <a:cubicBezTo>
                    <a:pt x="0" y="250"/>
                    <a:pt x="70" y="321"/>
                    <a:pt x="161" y="321"/>
                  </a:cubicBezTo>
                  <a:cubicBezTo>
                    <a:pt x="251" y="321"/>
                    <a:pt x="322" y="250"/>
                    <a:pt x="322" y="161"/>
                  </a:cubicBezTo>
                  <a:cubicBezTo>
                    <a:pt x="322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5679393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1" y="0"/>
                    <a:pt x="1" y="70"/>
                    <a:pt x="1" y="161"/>
                  </a:cubicBezTo>
                  <a:cubicBezTo>
                    <a:pt x="1" y="250"/>
                    <a:pt x="71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2889586" y="3215565"/>
              <a:ext cx="83526" cy="86379"/>
            </a:xfrm>
            <a:custGeom>
              <a:avLst/>
              <a:gdLst/>
              <a:ahLst/>
              <a:cxnLst/>
              <a:rect l="l" t="t" r="r" b="b"/>
              <a:pathLst>
                <a:path w="322" h="333" extrusionOk="0">
                  <a:moveTo>
                    <a:pt x="161" y="1"/>
                  </a:moveTo>
                  <a:cubicBezTo>
                    <a:pt x="71" y="1"/>
                    <a:pt x="0" y="81"/>
                    <a:pt x="0" y="172"/>
                  </a:cubicBezTo>
                  <a:cubicBezTo>
                    <a:pt x="0" y="252"/>
                    <a:pt x="71" y="332"/>
                    <a:pt x="161" y="332"/>
                  </a:cubicBezTo>
                  <a:cubicBezTo>
                    <a:pt x="251" y="332"/>
                    <a:pt x="321" y="252"/>
                    <a:pt x="321" y="172"/>
                  </a:cubicBezTo>
                  <a:cubicBezTo>
                    <a:pt x="321" y="8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2868575" y="3215565"/>
              <a:ext cx="86379" cy="86379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72" y="1"/>
                  </a:moveTo>
                  <a:cubicBezTo>
                    <a:pt x="81" y="1"/>
                    <a:pt x="1" y="81"/>
                    <a:pt x="1" y="172"/>
                  </a:cubicBezTo>
                  <a:cubicBezTo>
                    <a:pt x="1" y="252"/>
                    <a:pt x="81" y="332"/>
                    <a:pt x="172" y="332"/>
                  </a:cubicBezTo>
                  <a:cubicBezTo>
                    <a:pt x="262" y="332"/>
                    <a:pt x="332" y="252"/>
                    <a:pt x="332" y="172"/>
                  </a:cubicBezTo>
                  <a:cubicBezTo>
                    <a:pt x="332" y="81"/>
                    <a:pt x="262" y="1"/>
                    <a:pt x="172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3136791" y="3215565"/>
              <a:ext cx="86120" cy="86379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71" y="1"/>
                  </a:moveTo>
                  <a:cubicBezTo>
                    <a:pt x="81" y="1"/>
                    <a:pt x="1" y="81"/>
                    <a:pt x="1" y="172"/>
                  </a:cubicBezTo>
                  <a:cubicBezTo>
                    <a:pt x="1" y="261"/>
                    <a:pt x="81" y="332"/>
                    <a:pt x="171" y="332"/>
                  </a:cubicBezTo>
                  <a:cubicBezTo>
                    <a:pt x="262" y="332"/>
                    <a:pt x="331" y="261"/>
                    <a:pt x="331" y="172"/>
                  </a:cubicBezTo>
                  <a:cubicBezTo>
                    <a:pt x="331" y="81"/>
                    <a:pt x="262" y="1"/>
                    <a:pt x="17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3118633" y="3215565"/>
              <a:ext cx="86120" cy="86379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1" y="1"/>
                  </a:moveTo>
                  <a:cubicBezTo>
                    <a:pt x="71" y="1"/>
                    <a:pt x="0" y="81"/>
                    <a:pt x="0" y="172"/>
                  </a:cubicBezTo>
                  <a:cubicBezTo>
                    <a:pt x="0" y="261"/>
                    <a:pt x="71" y="332"/>
                    <a:pt x="161" y="332"/>
                  </a:cubicBezTo>
                  <a:cubicBezTo>
                    <a:pt x="251" y="332"/>
                    <a:pt x="332" y="261"/>
                    <a:pt x="332" y="172"/>
                  </a:cubicBezTo>
                  <a:cubicBezTo>
                    <a:pt x="332" y="8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3399559" y="3218159"/>
              <a:ext cx="83526" cy="8378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1" y="1"/>
                    <a:pt x="1" y="71"/>
                    <a:pt x="1" y="162"/>
                  </a:cubicBezTo>
                  <a:cubicBezTo>
                    <a:pt x="1" y="251"/>
                    <a:pt x="71" y="322"/>
                    <a:pt x="161" y="322"/>
                  </a:cubicBezTo>
                  <a:cubicBezTo>
                    <a:pt x="252" y="322"/>
                    <a:pt x="322" y="251"/>
                    <a:pt x="322" y="162"/>
                  </a:cubicBezTo>
                  <a:cubicBezTo>
                    <a:pt x="322" y="7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3378808" y="3218159"/>
              <a:ext cx="86120" cy="8378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71" y="1"/>
                  </a:moveTo>
                  <a:cubicBezTo>
                    <a:pt x="81" y="1"/>
                    <a:pt x="0" y="71"/>
                    <a:pt x="0" y="162"/>
                  </a:cubicBezTo>
                  <a:cubicBezTo>
                    <a:pt x="0" y="251"/>
                    <a:pt x="81" y="322"/>
                    <a:pt x="171" y="322"/>
                  </a:cubicBezTo>
                  <a:cubicBezTo>
                    <a:pt x="261" y="322"/>
                    <a:pt x="332" y="251"/>
                    <a:pt x="332" y="162"/>
                  </a:cubicBezTo>
                  <a:cubicBezTo>
                    <a:pt x="332" y="71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3758823" y="2999747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1" y="0"/>
                    <a:pt x="0" y="70"/>
                    <a:pt x="0" y="161"/>
                  </a:cubicBezTo>
                  <a:cubicBezTo>
                    <a:pt x="0" y="251"/>
                    <a:pt x="71" y="321"/>
                    <a:pt x="161" y="321"/>
                  </a:cubicBezTo>
                  <a:cubicBezTo>
                    <a:pt x="252" y="321"/>
                    <a:pt x="332" y="251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3740665" y="2999747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0" y="0"/>
                    <a:pt x="0" y="70"/>
                    <a:pt x="0" y="161"/>
                  </a:cubicBezTo>
                  <a:cubicBezTo>
                    <a:pt x="0" y="251"/>
                    <a:pt x="70" y="321"/>
                    <a:pt x="161" y="321"/>
                  </a:cubicBezTo>
                  <a:cubicBezTo>
                    <a:pt x="251" y="321"/>
                    <a:pt x="322" y="251"/>
                    <a:pt x="322" y="161"/>
                  </a:cubicBezTo>
                  <a:cubicBezTo>
                    <a:pt x="322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3914980" y="2814798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1" y="0"/>
                    <a:pt x="0" y="71"/>
                    <a:pt x="0" y="161"/>
                  </a:cubicBezTo>
                  <a:cubicBezTo>
                    <a:pt x="0" y="252"/>
                    <a:pt x="71" y="321"/>
                    <a:pt x="161" y="321"/>
                  </a:cubicBezTo>
                  <a:cubicBezTo>
                    <a:pt x="252" y="321"/>
                    <a:pt x="321" y="252"/>
                    <a:pt x="321" y="161"/>
                  </a:cubicBezTo>
                  <a:cubicBezTo>
                    <a:pt x="321" y="71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3896822" y="2814798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0" y="0"/>
                    <a:pt x="0" y="71"/>
                    <a:pt x="0" y="161"/>
                  </a:cubicBezTo>
                  <a:cubicBezTo>
                    <a:pt x="0" y="252"/>
                    <a:pt x="70" y="321"/>
                    <a:pt x="161" y="321"/>
                  </a:cubicBezTo>
                  <a:cubicBezTo>
                    <a:pt x="251" y="321"/>
                    <a:pt x="322" y="252"/>
                    <a:pt x="322" y="161"/>
                  </a:cubicBezTo>
                  <a:cubicBezTo>
                    <a:pt x="322" y="71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4188383" y="2713374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0" y="1"/>
                    <a:pt x="0" y="70"/>
                    <a:pt x="0" y="161"/>
                  </a:cubicBezTo>
                  <a:cubicBezTo>
                    <a:pt x="0" y="251"/>
                    <a:pt x="70" y="322"/>
                    <a:pt x="161" y="322"/>
                  </a:cubicBezTo>
                  <a:cubicBezTo>
                    <a:pt x="251" y="322"/>
                    <a:pt x="321" y="251"/>
                    <a:pt x="321" y="161"/>
                  </a:cubicBezTo>
                  <a:cubicBezTo>
                    <a:pt x="321" y="70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4169966" y="2713374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1" y="1"/>
                    <a:pt x="1" y="70"/>
                    <a:pt x="1" y="161"/>
                  </a:cubicBezTo>
                  <a:cubicBezTo>
                    <a:pt x="1" y="251"/>
                    <a:pt x="71" y="322"/>
                    <a:pt x="161" y="322"/>
                  </a:cubicBezTo>
                  <a:cubicBezTo>
                    <a:pt x="252" y="322"/>
                    <a:pt x="322" y="251"/>
                    <a:pt x="322" y="161"/>
                  </a:cubicBezTo>
                  <a:cubicBezTo>
                    <a:pt x="322" y="70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3678151" y="3218159"/>
              <a:ext cx="83526" cy="8378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0" y="1"/>
                    <a:pt x="1" y="71"/>
                    <a:pt x="1" y="162"/>
                  </a:cubicBezTo>
                  <a:cubicBezTo>
                    <a:pt x="1" y="251"/>
                    <a:pt x="70" y="322"/>
                    <a:pt x="161" y="322"/>
                  </a:cubicBezTo>
                  <a:cubicBezTo>
                    <a:pt x="251" y="322"/>
                    <a:pt x="322" y="251"/>
                    <a:pt x="322" y="162"/>
                  </a:cubicBezTo>
                  <a:cubicBezTo>
                    <a:pt x="322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3657399" y="3218159"/>
              <a:ext cx="86120" cy="8378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71" y="1"/>
                  </a:moveTo>
                  <a:cubicBezTo>
                    <a:pt x="81" y="1"/>
                    <a:pt x="0" y="71"/>
                    <a:pt x="0" y="162"/>
                  </a:cubicBezTo>
                  <a:cubicBezTo>
                    <a:pt x="0" y="251"/>
                    <a:pt x="81" y="322"/>
                    <a:pt x="171" y="322"/>
                  </a:cubicBezTo>
                  <a:cubicBezTo>
                    <a:pt x="261" y="322"/>
                    <a:pt x="331" y="251"/>
                    <a:pt x="331" y="162"/>
                  </a:cubicBezTo>
                  <a:cubicBezTo>
                    <a:pt x="331" y="71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5682246" y="3215565"/>
              <a:ext cx="85861" cy="86379"/>
            </a:xfrm>
            <a:custGeom>
              <a:avLst/>
              <a:gdLst/>
              <a:ahLst/>
              <a:cxnLst/>
              <a:rect l="l" t="t" r="r" b="b"/>
              <a:pathLst>
                <a:path w="331" h="333" extrusionOk="0">
                  <a:moveTo>
                    <a:pt x="161" y="1"/>
                  </a:moveTo>
                  <a:cubicBezTo>
                    <a:pt x="70" y="1"/>
                    <a:pt x="0" y="71"/>
                    <a:pt x="0" y="161"/>
                  </a:cubicBezTo>
                  <a:cubicBezTo>
                    <a:pt x="0" y="252"/>
                    <a:pt x="70" y="332"/>
                    <a:pt x="161" y="332"/>
                  </a:cubicBezTo>
                  <a:cubicBezTo>
                    <a:pt x="251" y="332"/>
                    <a:pt x="331" y="252"/>
                    <a:pt x="331" y="161"/>
                  </a:cubicBezTo>
                  <a:cubicBezTo>
                    <a:pt x="331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5663829" y="3215565"/>
              <a:ext cx="86379" cy="86379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1" y="1"/>
                  </a:moveTo>
                  <a:cubicBezTo>
                    <a:pt x="71" y="1"/>
                    <a:pt x="1" y="71"/>
                    <a:pt x="1" y="161"/>
                  </a:cubicBezTo>
                  <a:cubicBezTo>
                    <a:pt x="1" y="252"/>
                    <a:pt x="71" y="332"/>
                    <a:pt x="161" y="332"/>
                  </a:cubicBezTo>
                  <a:cubicBezTo>
                    <a:pt x="252" y="332"/>
                    <a:pt x="332" y="252"/>
                    <a:pt x="332" y="161"/>
                  </a:cubicBezTo>
                  <a:cubicBezTo>
                    <a:pt x="332" y="7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5453199" y="3215565"/>
              <a:ext cx="83526" cy="86379"/>
            </a:xfrm>
            <a:custGeom>
              <a:avLst/>
              <a:gdLst/>
              <a:ahLst/>
              <a:cxnLst/>
              <a:rect l="l" t="t" r="r" b="b"/>
              <a:pathLst>
                <a:path w="322" h="333" extrusionOk="0">
                  <a:moveTo>
                    <a:pt x="161" y="1"/>
                  </a:moveTo>
                  <a:cubicBezTo>
                    <a:pt x="70" y="1"/>
                    <a:pt x="0" y="81"/>
                    <a:pt x="0" y="172"/>
                  </a:cubicBezTo>
                  <a:cubicBezTo>
                    <a:pt x="0" y="252"/>
                    <a:pt x="70" y="332"/>
                    <a:pt x="161" y="332"/>
                  </a:cubicBezTo>
                  <a:cubicBezTo>
                    <a:pt x="251" y="332"/>
                    <a:pt x="321" y="252"/>
                    <a:pt x="321" y="172"/>
                  </a:cubicBezTo>
                  <a:cubicBezTo>
                    <a:pt x="321" y="8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5434782" y="3215565"/>
              <a:ext cx="83526" cy="86379"/>
            </a:xfrm>
            <a:custGeom>
              <a:avLst/>
              <a:gdLst/>
              <a:ahLst/>
              <a:cxnLst/>
              <a:rect l="l" t="t" r="r" b="b"/>
              <a:pathLst>
                <a:path w="322" h="333" extrusionOk="0">
                  <a:moveTo>
                    <a:pt x="161" y="1"/>
                  </a:moveTo>
                  <a:cubicBezTo>
                    <a:pt x="71" y="1"/>
                    <a:pt x="1" y="81"/>
                    <a:pt x="1" y="172"/>
                  </a:cubicBezTo>
                  <a:cubicBezTo>
                    <a:pt x="1" y="252"/>
                    <a:pt x="71" y="332"/>
                    <a:pt x="161" y="332"/>
                  </a:cubicBezTo>
                  <a:cubicBezTo>
                    <a:pt x="252" y="332"/>
                    <a:pt x="322" y="252"/>
                    <a:pt x="322" y="172"/>
                  </a:cubicBezTo>
                  <a:cubicBezTo>
                    <a:pt x="322" y="8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5195360" y="3215565"/>
              <a:ext cx="83526" cy="86379"/>
            </a:xfrm>
            <a:custGeom>
              <a:avLst/>
              <a:gdLst/>
              <a:ahLst/>
              <a:cxnLst/>
              <a:rect l="l" t="t" r="r" b="b"/>
              <a:pathLst>
                <a:path w="322" h="333" extrusionOk="0">
                  <a:moveTo>
                    <a:pt x="161" y="1"/>
                  </a:moveTo>
                  <a:cubicBezTo>
                    <a:pt x="71" y="1"/>
                    <a:pt x="1" y="81"/>
                    <a:pt x="1" y="172"/>
                  </a:cubicBezTo>
                  <a:cubicBezTo>
                    <a:pt x="1" y="261"/>
                    <a:pt x="71" y="332"/>
                    <a:pt x="161" y="332"/>
                  </a:cubicBezTo>
                  <a:cubicBezTo>
                    <a:pt x="252" y="332"/>
                    <a:pt x="322" y="261"/>
                    <a:pt x="322" y="172"/>
                  </a:cubicBezTo>
                  <a:cubicBezTo>
                    <a:pt x="322" y="8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5177202" y="3215565"/>
              <a:ext cx="83526" cy="86379"/>
            </a:xfrm>
            <a:custGeom>
              <a:avLst/>
              <a:gdLst/>
              <a:ahLst/>
              <a:cxnLst/>
              <a:rect l="l" t="t" r="r" b="b"/>
              <a:pathLst>
                <a:path w="322" h="333" extrusionOk="0">
                  <a:moveTo>
                    <a:pt x="161" y="1"/>
                  </a:moveTo>
                  <a:cubicBezTo>
                    <a:pt x="71" y="1"/>
                    <a:pt x="1" y="81"/>
                    <a:pt x="1" y="172"/>
                  </a:cubicBezTo>
                  <a:cubicBezTo>
                    <a:pt x="1" y="261"/>
                    <a:pt x="71" y="332"/>
                    <a:pt x="161" y="332"/>
                  </a:cubicBezTo>
                  <a:cubicBezTo>
                    <a:pt x="251" y="332"/>
                    <a:pt x="322" y="261"/>
                    <a:pt x="322" y="172"/>
                  </a:cubicBezTo>
                  <a:cubicBezTo>
                    <a:pt x="322" y="8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4937779" y="3218159"/>
              <a:ext cx="83526" cy="8378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1" y="1"/>
                    <a:pt x="1" y="71"/>
                    <a:pt x="1" y="162"/>
                  </a:cubicBezTo>
                  <a:cubicBezTo>
                    <a:pt x="1" y="251"/>
                    <a:pt x="71" y="322"/>
                    <a:pt x="161" y="322"/>
                  </a:cubicBezTo>
                  <a:cubicBezTo>
                    <a:pt x="251" y="322"/>
                    <a:pt x="322" y="251"/>
                    <a:pt x="322" y="162"/>
                  </a:cubicBezTo>
                  <a:cubicBezTo>
                    <a:pt x="322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4919621" y="3218159"/>
              <a:ext cx="83526" cy="8378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1" y="1"/>
                    <a:pt x="0" y="71"/>
                    <a:pt x="0" y="162"/>
                  </a:cubicBezTo>
                  <a:cubicBezTo>
                    <a:pt x="0" y="251"/>
                    <a:pt x="71" y="322"/>
                    <a:pt x="161" y="322"/>
                  </a:cubicBezTo>
                  <a:cubicBezTo>
                    <a:pt x="251" y="322"/>
                    <a:pt x="321" y="251"/>
                    <a:pt x="321" y="162"/>
                  </a:cubicBezTo>
                  <a:cubicBezTo>
                    <a:pt x="321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4596932" y="2999747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71" y="0"/>
                  </a:moveTo>
                  <a:cubicBezTo>
                    <a:pt x="80" y="0"/>
                    <a:pt x="0" y="70"/>
                    <a:pt x="0" y="161"/>
                  </a:cubicBezTo>
                  <a:cubicBezTo>
                    <a:pt x="0" y="251"/>
                    <a:pt x="80" y="321"/>
                    <a:pt x="171" y="321"/>
                  </a:cubicBezTo>
                  <a:cubicBezTo>
                    <a:pt x="261" y="321"/>
                    <a:pt x="332" y="251"/>
                    <a:pt x="332" y="161"/>
                  </a:cubicBezTo>
                  <a:cubicBezTo>
                    <a:pt x="332" y="70"/>
                    <a:pt x="261" y="0"/>
                    <a:pt x="17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4578775" y="2999747"/>
              <a:ext cx="85861" cy="83526"/>
            </a:xfrm>
            <a:custGeom>
              <a:avLst/>
              <a:gdLst/>
              <a:ahLst/>
              <a:cxnLst/>
              <a:rect l="l" t="t" r="r" b="b"/>
              <a:pathLst>
                <a:path w="331" h="322" extrusionOk="0">
                  <a:moveTo>
                    <a:pt x="170" y="0"/>
                  </a:moveTo>
                  <a:cubicBezTo>
                    <a:pt x="80" y="0"/>
                    <a:pt x="0" y="70"/>
                    <a:pt x="0" y="161"/>
                  </a:cubicBezTo>
                  <a:cubicBezTo>
                    <a:pt x="0" y="251"/>
                    <a:pt x="80" y="321"/>
                    <a:pt x="170" y="321"/>
                  </a:cubicBezTo>
                  <a:cubicBezTo>
                    <a:pt x="251" y="321"/>
                    <a:pt x="331" y="251"/>
                    <a:pt x="331" y="161"/>
                  </a:cubicBezTo>
                  <a:cubicBezTo>
                    <a:pt x="331" y="70"/>
                    <a:pt x="251" y="0"/>
                    <a:pt x="170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4443370" y="2814798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0" y="0"/>
                    <a:pt x="0" y="71"/>
                    <a:pt x="0" y="161"/>
                  </a:cubicBezTo>
                  <a:cubicBezTo>
                    <a:pt x="0" y="252"/>
                    <a:pt x="70" y="321"/>
                    <a:pt x="161" y="321"/>
                  </a:cubicBezTo>
                  <a:cubicBezTo>
                    <a:pt x="251" y="321"/>
                    <a:pt x="322" y="252"/>
                    <a:pt x="322" y="161"/>
                  </a:cubicBezTo>
                  <a:cubicBezTo>
                    <a:pt x="322" y="71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4424953" y="2814798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1" y="0"/>
                    <a:pt x="1" y="71"/>
                    <a:pt x="1" y="161"/>
                  </a:cubicBezTo>
                  <a:cubicBezTo>
                    <a:pt x="1" y="252"/>
                    <a:pt x="71" y="321"/>
                    <a:pt x="161" y="321"/>
                  </a:cubicBezTo>
                  <a:cubicBezTo>
                    <a:pt x="252" y="321"/>
                    <a:pt x="322" y="252"/>
                    <a:pt x="322" y="161"/>
                  </a:cubicBezTo>
                  <a:cubicBezTo>
                    <a:pt x="322" y="71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4680199" y="3218159"/>
              <a:ext cx="86120" cy="8378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61" y="1"/>
                  </a:moveTo>
                  <a:cubicBezTo>
                    <a:pt x="71" y="1"/>
                    <a:pt x="0" y="71"/>
                    <a:pt x="0" y="162"/>
                  </a:cubicBezTo>
                  <a:cubicBezTo>
                    <a:pt x="0" y="251"/>
                    <a:pt x="71" y="322"/>
                    <a:pt x="161" y="322"/>
                  </a:cubicBezTo>
                  <a:cubicBezTo>
                    <a:pt x="251" y="322"/>
                    <a:pt x="332" y="251"/>
                    <a:pt x="332" y="162"/>
                  </a:cubicBezTo>
                  <a:cubicBezTo>
                    <a:pt x="332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4662041" y="3218159"/>
              <a:ext cx="83526" cy="8378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0" y="1"/>
                    <a:pt x="0" y="71"/>
                    <a:pt x="0" y="162"/>
                  </a:cubicBezTo>
                  <a:cubicBezTo>
                    <a:pt x="0" y="251"/>
                    <a:pt x="70" y="322"/>
                    <a:pt x="161" y="322"/>
                  </a:cubicBezTo>
                  <a:cubicBezTo>
                    <a:pt x="251" y="322"/>
                    <a:pt x="321" y="251"/>
                    <a:pt x="321" y="162"/>
                  </a:cubicBezTo>
                  <a:cubicBezTo>
                    <a:pt x="321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3974900" y="2918816"/>
              <a:ext cx="575344" cy="549663"/>
            </a:xfrm>
            <a:custGeom>
              <a:avLst/>
              <a:gdLst/>
              <a:ahLst/>
              <a:cxnLst/>
              <a:rect l="l" t="t" r="r" b="b"/>
              <a:pathLst>
                <a:path w="2218" h="2119" extrusionOk="0">
                  <a:moveTo>
                    <a:pt x="1104" y="1"/>
                  </a:moveTo>
                  <a:lnTo>
                    <a:pt x="843" y="803"/>
                  </a:lnTo>
                  <a:lnTo>
                    <a:pt x="0" y="803"/>
                  </a:lnTo>
                  <a:lnTo>
                    <a:pt x="683" y="1305"/>
                  </a:lnTo>
                  <a:lnTo>
                    <a:pt x="422" y="2118"/>
                  </a:lnTo>
                  <a:lnTo>
                    <a:pt x="1104" y="1617"/>
                  </a:lnTo>
                  <a:lnTo>
                    <a:pt x="1796" y="2118"/>
                  </a:lnTo>
                  <a:lnTo>
                    <a:pt x="1535" y="1305"/>
                  </a:lnTo>
                  <a:lnTo>
                    <a:pt x="2217" y="803"/>
                  </a:lnTo>
                  <a:lnTo>
                    <a:pt x="1365" y="803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3940919" y="2895470"/>
              <a:ext cx="578197" cy="546810"/>
            </a:xfrm>
            <a:custGeom>
              <a:avLst/>
              <a:gdLst/>
              <a:ahLst/>
              <a:cxnLst/>
              <a:rect l="l" t="t" r="r" b="b"/>
              <a:pathLst>
                <a:path w="2229" h="2108" extrusionOk="0">
                  <a:moveTo>
                    <a:pt x="1115" y="1"/>
                  </a:moveTo>
                  <a:lnTo>
                    <a:pt x="854" y="804"/>
                  </a:lnTo>
                  <a:lnTo>
                    <a:pt x="1" y="804"/>
                  </a:lnTo>
                  <a:lnTo>
                    <a:pt x="693" y="1305"/>
                  </a:lnTo>
                  <a:lnTo>
                    <a:pt x="432" y="2108"/>
                  </a:lnTo>
                  <a:lnTo>
                    <a:pt x="1115" y="1616"/>
                  </a:lnTo>
                  <a:lnTo>
                    <a:pt x="1797" y="2108"/>
                  </a:lnTo>
                  <a:lnTo>
                    <a:pt x="1536" y="1305"/>
                  </a:lnTo>
                  <a:lnTo>
                    <a:pt x="2228" y="804"/>
                  </a:lnTo>
                  <a:lnTo>
                    <a:pt x="1376" y="804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63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1" name="Google Shape;2761;p4"/>
          <p:cNvSpPr/>
          <p:nvPr/>
        </p:nvSpPr>
        <p:spPr>
          <a:xfrm flipH="1">
            <a:off x="300193" y="79406"/>
            <a:ext cx="3242080" cy="1875403"/>
          </a:xfrm>
          <a:custGeom>
            <a:avLst/>
            <a:gdLst/>
            <a:ahLst/>
            <a:cxnLst/>
            <a:rect l="l" t="t" r="r" b="b"/>
            <a:pathLst>
              <a:path w="15252" h="8822" extrusionOk="0">
                <a:moveTo>
                  <a:pt x="14175" y="1"/>
                </a:moveTo>
                <a:cubicBezTo>
                  <a:pt x="14156" y="1"/>
                  <a:pt x="14136" y="1"/>
                  <a:pt x="14117" y="2"/>
                </a:cubicBezTo>
                <a:lnTo>
                  <a:pt x="1084" y="1006"/>
                </a:lnTo>
                <a:cubicBezTo>
                  <a:pt x="462" y="1046"/>
                  <a:pt x="0" y="1738"/>
                  <a:pt x="70" y="2540"/>
                </a:cubicBezTo>
                <a:lnTo>
                  <a:pt x="442" y="7236"/>
                </a:lnTo>
                <a:cubicBezTo>
                  <a:pt x="502" y="8029"/>
                  <a:pt x="1064" y="8691"/>
                  <a:pt x="1686" y="8701"/>
                </a:cubicBezTo>
                <a:lnTo>
                  <a:pt x="14117" y="8821"/>
                </a:lnTo>
                <a:cubicBezTo>
                  <a:pt x="14122" y="8821"/>
                  <a:pt x="14127" y="8821"/>
                  <a:pt x="14132" y="8821"/>
                </a:cubicBezTo>
                <a:cubicBezTo>
                  <a:pt x="14747" y="8821"/>
                  <a:pt x="15251" y="8173"/>
                  <a:pt x="15251" y="7367"/>
                </a:cubicBezTo>
                <a:lnTo>
                  <a:pt x="15251" y="1377"/>
                </a:lnTo>
                <a:cubicBezTo>
                  <a:pt x="15251" y="599"/>
                  <a:pt x="14770" y="1"/>
                  <a:pt x="141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4"/>
          <p:cNvSpPr/>
          <p:nvPr/>
        </p:nvSpPr>
        <p:spPr>
          <a:xfrm>
            <a:off x="220570" y="276755"/>
            <a:ext cx="8702526" cy="4639961"/>
          </a:xfrm>
          <a:custGeom>
            <a:avLst/>
            <a:gdLst/>
            <a:ahLst/>
            <a:cxnLst/>
            <a:rect l="l" t="t" r="r" b="b"/>
            <a:pathLst>
              <a:path w="338488" h="180473" extrusionOk="0">
                <a:moveTo>
                  <a:pt x="0" y="4010"/>
                </a:moveTo>
                <a:lnTo>
                  <a:pt x="338488" y="0"/>
                </a:lnTo>
                <a:lnTo>
                  <a:pt x="324853" y="180473"/>
                </a:lnTo>
                <a:lnTo>
                  <a:pt x="4011" y="173254"/>
                </a:lnTo>
                <a:close/>
              </a:path>
            </a:pathLst>
          </a:custGeom>
          <a:solidFill>
            <a:schemeClr val="lt1"/>
          </a:solidFill>
          <a:ln w="1143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dist="47625" dir="3000000" algn="bl" rotWithShape="0">
              <a:schemeClr val="lt2"/>
            </a:outerShdw>
          </a:effectLst>
        </p:spPr>
      </p:sp>
      <p:pic>
        <p:nvPicPr>
          <p:cNvPr id="2763" name="Google Shape;276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0387" y="-110300"/>
            <a:ext cx="9544448" cy="53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4" name="Google Shape;276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65" name="Google Shape;2765;p4"/>
          <p:cNvSpPr txBox="1">
            <a:spLocks noGrp="1"/>
          </p:cNvSpPr>
          <p:nvPr>
            <p:ph type="body" idx="1"/>
          </p:nvPr>
        </p:nvSpPr>
        <p:spPr>
          <a:xfrm>
            <a:off x="720000" y="1063350"/>
            <a:ext cx="7704000" cy="3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mfortaa"/>
              <a:buAutoNum type="arabicPeriod"/>
              <a:defRPr sz="11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7" name="Google Shape;2767;p5"/>
          <p:cNvGrpSpPr/>
          <p:nvPr/>
        </p:nvGrpSpPr>
        <p:grpSpPr>
          <a:xfrm>
            <a:off x="200" y="-7149"/>
            <a:ext cx="9143957" cy="6080222"/>
            <a:chOff x="200" y="-27202"/>
            <a:chExt cx="9143957" cy="6080222"/>
          </a:xfrm>
        </p:grpSpPr>
        <p:grpSp>
          <p:nvGrpSpPr>
            <p:cNvPr id="2768" name="Google Shape;2768;p5"/>
            <p:cNvGrpSpPr/>
            <p:nvPr/>
          </p:nvGrpSpPr>
          <p:grpSpPr>
            <a:xfrm>
              <a:off x="200" y="-27202"/>
              <a:ext cx="9143957" cy="3044022"/>
              <a:chOff x="200" y="-27202"/>
              <a:chExt cx="9143957" cy="3044022"/>
            </a:xfrm>
          </p:grpSpPr>
          <p:grpSp>
            <p:nvGrpSpPr>
              <p:cNvPr id="2769" name="Google Shape;2769;p5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2770" name="Google Shape;2770;p5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2771" name="Google Shape;2771;p5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772" name="Google Shape;2772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3" name="Google Shape;2773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4" name="Google Shape;2774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5" name="Google Shape;2775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6" name="Google Shape;2776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7" name="Google Shape;2777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8" name="Google Shape;2778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9" name="Google Shape;2779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0" name="Google Shape;2780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1" name="Google Shape;2781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2" name="Google Shape;2782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3" name="Google Shape;2783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4" name="Google Shape;2784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5" name="Google Shape;2785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6" name="Google Shape;2786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7" name="Google Shape;2787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8" name="Google Shape;2788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9" name="Google Shape;2789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0" name="Google Shape;2790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1" name="Google Shape;2791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2" name="Google Shape;2792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3" name="Google Shape;2793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4" name="Google Shape;2794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5" name="Google Shape;2795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796" name="Google Shape;2796;p5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797" name="Google Shape;2797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8" name="Google Shape;2798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9" name="Google Shape;2799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0" name="Google Shape;2800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1" name="Google Shape;2801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2" name="Google Shape;2802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3" name="Google Shape;2803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4" name="Google Shape;2804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5" name="Google Shape;2805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6" name="Google Shape;2806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7" name="Google Shape;2807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8" name="Google Shape;2808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9" name="Google Shape;2809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0" name="Google Shape;2810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1" name="Google Shape;2811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2" name="Google Shape;2812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3" name="Google Shape;2813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4" name="Google Shape;2814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5" name="Google Shape;2815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6" name="Google Shape;2816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7" name="Google Shape;2817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8" name="Google Shape;2818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9" name="Google Shape;2819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0" name="Google Shape;2820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21" name="Google Shape;2821;p5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822" name="Google Shape;2822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3" name="Google Shape;2823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4" name="Google Shape;2824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5" name="Google Shape;2825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6" name="Google Shape;2826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7" name="Google Shape;2827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8" name="Google Shape;2828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9" name="Google Shape;2829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0" name="Google Shape;2830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1" name="Google Shape;2831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2" name="Google Shape;2832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3" name="Google Shape;2833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4" name="Google Shape;2834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5" name="Google Shape;2835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6" name="Google Shape;2836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7" name="Google Shape;2837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8" name="Google Shape;2838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9" name="Google Shape;2839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0" name="Google Shape;2840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1" name="Google Shape;2841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2" name="Google Shape;2842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3" name="Google Shape;2843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4" name="Google Shape;2844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5" name="Google Shape;2845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46" name="Google Shape;2846;p5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847" name="Google Shape;2847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8" name="Google Shape;2848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9" name="Google Shape;2849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0" name="Google Shape;2850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1" name="Google Shape;2851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2" name="Google Shape;2852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3" name="Google Shape;2853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4" name="Google Shape;2854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5" name="Google Shape;2855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6" name="Google Shape;2856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7" name="Google Shape;2857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8" name="Google Shape;2858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9" name="Google Shape;2859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0" name="Google Shape;2860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1" name="Google Shape;2861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2" name="Google Shape;2862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3" name="Google Shape;2863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4" name="Google Shape;2864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5" name="Google Shape;2865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6" name="Google Shape;2866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7" name="Google Shape;2867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8" name="Google Shape;2868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9" name="Google Shape;2869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0" name="Google Shape;2870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2871" name="Google Shape;2871;p5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2872" name="Google Shape;2872;p5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873" name="Google Shape;2873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4" name="Google Shape;2874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5" name="Google Shape;2875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6" name="Google Shape;2876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7" name="Google Shape;2877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8" name="Google Shape;2878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9" name="Google Shape;2879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0" name="Google Shape;2880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1" name="Google Shape;2881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2" name="Google Shape;2882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3" name="Google Shape;2883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4" name="Google Shape;2884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5" name="Google Shape;2885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6" name="Google Shape;2886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7" name="Google Shape;2887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8" name="Google Shape;2888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89" name="Google Shape;2889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90" name="Google Shape;2890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91" name="Google Shape;2891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92" name="Google Shape;2892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93" name="Google Shape;2893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94" name="Google Shape;2894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95" name="Google Shape;2895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96" name="Google Shape;2896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897" name="Google Shape;2897;p5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898" name="Google Shape;2898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99" name="Google Shape;2899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0" name="Google Shape;2900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1" name="Google Shape;2901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2" name="Google Shape;2902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3" name="Google Shape;2903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4" name="Google Shape;2904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5" name="Google Shape;2905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6" name="Google Shape;2906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7" name="Google Shape;2907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8" name="Google Shape;2908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09" name="Google Shape;2909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0" name="Google Shape;2910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1" name="Google Shape;2911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2" name="Google Shape;2912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3" name="Google Shape;2913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4" name="Google Shape;2914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5" name="Google Shape;2915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6" name="Google Shape;2916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7" name="Google Shape;2917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8" name="Google Shape;2918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19" name="Google Shape;2919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0" name="Google Shape;2920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1" name="Google Shape;2921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22" name="Google Shape;2922;p5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923" name="Google Shape;2923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4" name="Google Shape;2924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5" name="Google Shape;2925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6" name="Google Shape;2926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7" name="Google Shape;2927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8" name="Google Shape;2928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29" name="Google Shape;2929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0" name="Google Shape;2930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1" name="Google Shape;2931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2" name="Google Shape;2932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3" name="Google Shape;2933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4" name="Google Shape;2934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5" name="Google Shape;2935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6" name="Google Shape;2936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7" name="Google Shape;2937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8" name="Google Shape;2938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39" name="Google Shape;2939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40" name="Google Shape;2940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41" name="Google Shape;2941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42" name="Google Shape;2942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43" name="Google Shape;2943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44" name="Google Shape;2944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45" name="Google Shape;2945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46" name="Google Shape;2946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47" name="Google Shape;2947;p5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948" name="Google Shape;2948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49" name="Google Shape;2949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0" name="Google Shape;2950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1" name="Google Shape;2951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2" name="Google Shape;2952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3" name="Google Shape;2953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4" name="Google Shape;2954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5" name="Google Shape;2955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6" name="Google Shape;2956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7" name="Google Shape;2957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8" name="Google Shape;2958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59" name="Google Shape;2959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0" name="Google Shape;2960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1" name="Google Shape;2961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2" name="Google Shape;2962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3" name="Google Shape;2963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4" name="Google Shape;2964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5" name="Google Shape;2965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6" name="Google Shape;2966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7" name="Google Shape;2967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8" name="Google Shape;2968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69" name="Google Shape;2969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70" name="Google Shape;2970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71" name="Google Shape;2971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972" name="Google Shape;2972;p5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2973" name="Google Shape;2973;p5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2974" name="Google Shape;2974;p5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2975" name="Google Shape;2975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76" name="Google Shape;2976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77" name="Google Shape;2977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78" name="Google Shape;2978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79" name="Google Shape;2979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0" name="Google Shape;2980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1" name="Google Shape;2981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2" name="Google Shape;2982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3" name="Google Shape;2983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4" name="Google Shape;2984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5" name="Google Shape;2985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6" name="Google Shape;2986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7" name="Google Shape;2987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8" name="Google Shape;2988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89" name="Google Shape;2989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90" name="Google Shape;2990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91" name="Google Shape;2991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92" name="Google Shape;2992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93" name="Google Shape;2993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94" name="Google Shape;2994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95" name="Google Shape;2995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96" name="Google Shape;2996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97" name="Google Shape;2997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98" name="Google Shape;2998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999" name="Google Shape;2999;p5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000" name="Google Shape;3000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1" name="Google Shape;3001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2" name="Google Shape;3002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3" name="Google Shape;3003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4" name="Google Shape;3004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5" name="Google Shape;3005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6" name="Google Shape;3006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7" name="Google Shape;3007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8" name="Google Shape;3008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09" name="Google Shape;3009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0" name="Google Shape;3010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1" name="Google Shape;3011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2" name="Google Shape;3012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3" name="Google Shape;3013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4" name="Google Shape;3014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5" name="Google Shape;3015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6" name="Google Shape;3016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7" name="Google Shape;3017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8" name="Google Shape;3018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19" name="Google Shape;3019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20" name="Google Shape;3020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21" name="Google Shape;3021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22" name="Google Shape;3022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23" name="Google Shape;3023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24" name="Google Shape;3024;p5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025" name="Google Shape;3025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26" name="Google Shape;3026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27" name="Google Shape;3027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28" name="Google Shape;3028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29" name="Google Shape;3029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0" name="Google Shape;3030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1" name="Google Shape;3031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2" name="Google Shape;3032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3" name="Google Shape;3033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4" name="Google Shape;3034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5" name="Google Shape;3035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6" name="Google Shape;3036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7" name="Google Shape;3037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8" name="Google Shape;3038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39" name="Google Shape;3039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40" name="Google Shape;3040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41" name="Google Shape;3041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42" name="Google Shape;3042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43" name="Google Shape;3043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44" name="Google Shape;3044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45" name="Google Shape;3045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46" name="Google Shape;3046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47" name="Google Shape;3047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48" name="Google Shape;3048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049" name="Google Shape;3049;p5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050" name="Google Shape;3050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51" name="Google Shape;3051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52" name="Google Shape;3052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53" name="Google Shape;3053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54" name="Google Shape;3054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55" name="Google Shape;3055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56" name="Google Shape;3056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57" name="Google Shape;3057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58" name="Google Shape;3058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59" name="Google Shape;3059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0" name="Google Shape;3060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1" name="Google Shape;3061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2" name="Google Shape;3062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3" name="Google Shape;3063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4" name="Google Shape;3064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5" name="Google Shape;3065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6" name="Google Shape;3066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7" name="Google Shape;3067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8" name="Google Shape;3068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69" name="Google Shape;3069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0" name="Google Shape;3070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1" name="Google Shape;3071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2" name="Google Shape;3072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3" name="Google Shape;3073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074" name="Google Shape;3074;p5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3075" name="Google Shape;3075;p5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076" name="Google Shape;3076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7" name="Google Shape;3077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8" name="Google Shape;3078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9" name="Google Shape;3079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0" name="Google Shape;3080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1" name="Google Shape;3081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2" name="Google Shape;3082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3" name="Google Shape;3083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4" name="Google Shape;3084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5" name="Google Shape;3085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6" name="Google Shape;3086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7" name="Google Shape;3087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8" name="Google Shape;3088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89" name="Google Shape;3089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0" name="Google Shape;3090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1" name="Google Shape;3091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2" name="Google Shape;3092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3" name="Google Shape;3093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4" name="Google Shape;3094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5" name="Google Shape;3095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6" name="Google Shape;3096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7" name="Google Shape;3097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8" name="Google Shape;3098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99" name="Google Shape;3099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00" name="Google Shape;3100;p5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101" name="Google Shape;3101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2" name="Google Shape;3102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3" name="Google Shape;3103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4" name="Google Shape;3104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5" name="Google Shape;3105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6" name="Google Shape;3106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7" name="Google Shape;3107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8" name="Google Shape;3108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9" name="Google Shape;3109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0" name="Google Shape;3110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1" name="Google Shape;3111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2" name="Google Shape;3112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3" name="Google Shape;3113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4" name="Google Shape;3114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5" name="Google Shape;3115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6" name="Google Shape;3116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7" name="Google Shape;3117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8" name="Google Shape;3118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19" name="Google Shape;3119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0" name="Google Shape;3120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1" name="Google Shape;3121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2" name="Google Shape;3122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3" name="Google Shape;3123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4" name="Google Shape;3124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25" name="Google Shape;3125;p5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126" name="Google Shape;3126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7" name="Google Shape;3127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8" name="Google Shape;3128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29" name="Google Shape;3129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0" name="Google Shape;3130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1" name="Google Shape;3131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2" name="Google Shape;3132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3" name="Google Shape;3133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4" name="Google Shape;3134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5" name="Google Shape;3135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6" name="Google Shape;3136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7" name="Google Shape;3137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8" name="Google Shape;3138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39" name="Google Shape;3139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0" name="Google Shape;3140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1" name="Google Shape;3141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2" name="Google Shape;3142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3" name="Google Shape;3143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4" name="Google Shape;3144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5" name="Google Shape;3145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6" name="Google Shape;3146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7" name="Google Shape;3147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8" name="Google Shape;3148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9" name="Google Shape;3149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150" name="Google Shape;3150;p5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151" name="Google Shape;3151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2" name="Google Shape;3152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3" name="Google Shape;3153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4" name="Google Shape;3154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5" name="Google Shape;3155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6" name="Google Shape;3156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7" name="Google Shape;3157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8" name="Google Shape;3158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9" name="Google Shape;3159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0" name="Google Shape;3160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1" name="Google Shape;3161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2" name="Google Shape;3162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3" name="Google Shape;3163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4" name="Google Shape;3164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5" name="Google Shape;3165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6" name="Google Shape;3166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7" name="Google Shape;3167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8" name="Google Shape;3168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9" name="Google Shape;3169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0" name="Google Shape;3170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1" name="Google Shape;3171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2" name="Google Shape;3172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3" name="Google Shape;3173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74" name="Google Shape;3174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3175" name="Google Shape;3175;p5"/>
            <p:cNvGrpSpPr/>
            <p:nvPr/>
          </p:nvGrpSpPr>
          <p:grpSpPr>
            <a:xfrm>
              <a:off x="200" y="3008998"/>
              <a:ext cx="9143957" cy="3044022"/>
              <a:chOff x="200" y="-27202"/>
              <a:chExt cx="9143957" cy="3044022"/>
            </a:xfrm>
          </p:grpSpPr>
          <p:grpSp>
            <p:nvGrpSpPr>
              <p:cNvPr id="3176" name="Google Shape;3176;p5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3177" name="Google Shape;3177;p5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3178" name="Google Shape;3178;p5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179" name="Google Shape;3179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0" name="Google Shape;3180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1" name="Google Shape;3181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2" name="Google Shape;3182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3" name="Google Shape;3183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4" name="Google Shape;3184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5" name="Google Shape;3185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6" name="Google Shape;3186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7" name="Google Shape;3187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8" name="Google Shape;3188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89" name="Google Shape;3189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0" name="Google Shape;3190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1" name="Google Shape;3191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2" name="Google Shape;3192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3" name="Google Shape;3193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4" name="Google Shape;3194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5" name="Google Shape;3195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6" name="Google Shape;3196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7" name="Google Shape;3197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8" name="Google Shape;3198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99" name="Google Shape;3199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0" name="Google Shape;3200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1" name="Google Shape;3201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2" name="Google Shape;3202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03" name="Google Shape;3203;p5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204" name="Google Shape;3204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5" name="Google Shape;3205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6" name="Google Shape;3206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7" name="Google Shape;3207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8" name="Google Shape;3208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09" name="Google Shape;3209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0" name="Google Shape;3210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1" name="Google Shape;3211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2" name="Google Shape;3212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3" name="Google Shape;3213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4" name="Google Shape;3214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5" name="Google Shape;3215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6" name="Google Shape;3216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7" name="Google Shape;3217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8" name="Google Shape;3218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19" name="Google Shape;3219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0" name="Google Shape;3220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1" name="Google Shape;3221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2" name="Google Shape;3222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3" name="Google Shape;3223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4" name="Google Shape;3224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5" name="Google Shape;3225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6" name="Google Shape;3226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7" name="Google Shape;3227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28" name="Google Shape;3228;p5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229" name="Google Shape;3229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0" name="Google Shape;3230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1" name="Google Shape;3231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2" name="Google Shape;3232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3" name="Google Shape;3233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4" name="Google Shape;3234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5" name="Google Shape;3235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6" name="Google Shape;3236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7" name="Google Shape;3237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8" name="Google Shape;3238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39" name="Google Shape;3239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0" name="Google Shape;3240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1" name="Google Shape;3241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2" name="Google Shape;3242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3" name="Google Shape;3243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4" name="Google Shape;3244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5" name="Google Shape;3245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6" name="Google Shape;3246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7" name="Google Shape;3247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8" name="Google Shape;3248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49" name="Google Shape;3249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0" name="Google Shape;3250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1" name="Google Shape;3251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2" name="Google Shape;3252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53" name="Google Shape;3253;p5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254" name="Google Shape;3254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5" name="Google Shape;3255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6" name="Google Shape;3256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7" name="Google Shape;3257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8" name="Google Shape;3258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9" name="Google Shape;3259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0" name="Google Shape;3260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1" name="Google Shape;3261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2" name="Google Shape;3262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3" name="Google Shape;3263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4" name="Google Shape;3264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5" name="Google Shape;3265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6" name="Google Shape;3266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7" name="Google Shape;3267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8" name="Google Shape;3268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9" name="Google Shape;3269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0" name="Google Shape;3270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1" name="Google Shape;3271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2" name="Google Shape;3272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3" name="Google Shape;3273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4" name="Google Shape;3274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5" name="Google Shape;3275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6" name="Google Shape;3276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77" name="Google Shape;3277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278" name="Google Shape;3278;p5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3279" name="Google Shape;3279;p5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280" name="Google Shape;3280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1" name="Google Shape;3281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2" name="Google Shape;3282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3" name="Google Shape;3283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4" name="Google Shape;3284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5" name="Google Shape;3285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6" name="Google Shape;3286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7" name="Google Shape;3287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8" name="Google Shape;3288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89" name="Google Shape;3289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0" name="Google Shape;3290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1" name="Google Shape;3291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2" name="Google Shape;3292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3" name="Google Shape;3293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4" name="Google Shape;3294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5" name="Google Shape;3295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6" name="Google Shape;3296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7" name="Google Shape;3297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8" name="Google Shape;3298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9" name="Google Shape;3299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0" name="Google Shape;3300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1" name="Google Shape;3301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2" name="Google Shape;3302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3" name="Google Shape;3303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04" name="Google Shape;3304;p5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305" name="Google Shape;3305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6" name="Google Shape;3306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7" name="Google Shape;3307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8" name="Google Shape;3308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9" name="Google Shape;3309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0" name="Google Shape;3310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1" name="Google Shape;3311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2" name="Google Shape;3312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3" name="Google Shape;3313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4" name="Google Shape;3314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5" name="Google Shape;3315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6" name="Google Shape;3316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7" name="Google Shape;3317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8" name="Google Shape;3318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9" name="Google Shape;3319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0" name="Google Shape;3320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1" name="Google Shape;3321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2" name="Google Shape;3322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3" name="Google Shape;3323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4" name="Google Shape;3324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5" name="Google Shape;3325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6" name="Google Shape;3326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7" name="Google Shape;3327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8" name="Google Shape;3328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29" name="Google Shape;3329;p5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330" name="Google Shape;3330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1" name="Google Shape;3331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2" name="Google Shape;3332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3" name="Google Shape;3333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4" name="Google Shape;3334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5" name="Google Shape;3335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6" name="Google Shape;3336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7" name="Google Shape;3337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8" name="Google Shape;3338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9" name="Google Shape;3339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0" name="Google Shape;3340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1" name="Google Shape;3341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2" name="Google Shape;3342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3" name="Google Shape;3343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4" name="Google Shape;3344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5" name="Google Shape;3345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6" name="Google Shape;3346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7" name="Google Shape;3347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8" name="Google Shape;3348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49" name="Google Shape;3349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50" name="Google Shape;3350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51" name="Google Shape;3351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52" name="Google Shape;3352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53" name="Google Shape;3353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354" name="Google Shape;3354;p5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355" name="Google Shape;3355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56" name="Google Shape;3356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57" name="Google Shape;3357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58" name="Google Shape;3358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59" name="Google Shape;3359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0" name="Google Shape;3360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1" name="Google Shape;3361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2" name="Google Shape;3362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3" name="Google Shape;3363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4" name="Google Shape;3364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5" name="Google Shape;3365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6" name="Google Shape;3366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7" name="Google Shape;3367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8" name="Google Shape;3368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69" name="Google Shape;3369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0" name="Google Shape;3370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1" name="Google Shape;3371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2" name="Google Shape;3372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3" name="Google Shape;3373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4" name="Google Shape;3374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5" name="Google Shape;3375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6" name="Google Shape;3376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7" name="Google Shape;3377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78" name="Google Shape;3378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379" name="Google Shape;3379;p5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3380" name="Google Shape;3380;p5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3381" name="Google Shape;3381;p5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382" name="Google Shape;3382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3" name="Google Shape;3383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4" name="Google Shape;3384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5" name="Google Shape;3385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6" name="Google Shape;3386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7" name="Google Shape;3387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8" name="Google Shape;3388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89" name="Google Shape;3389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0" name="Google Shape;3390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1" name="Google Shape;3391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2" name="Google Shape;3392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3" name="Google Shape;3393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4" name="Google Shape;3394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5" name="Google Shape;3395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6" name="Google Shape;3396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7" name="Google Shape;3397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8" name="Google Shape;3398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99" name="Google Shape;3399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00" name="Google Shape;3400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01" name="Google Shape;3401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02" name="Google Shape;3402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03" name="Google Shape;3403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04" name="Google Shape;3404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05" name="Google Shape;3405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406" name="Google Shape;3406;p5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407" name="Google Shape;3407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08" name="Google Shape;3408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09" name="Google Shape;3409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0" name="Google Shape;3410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1" name="Google Shape;3411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2" name="Google Shape;3412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3" name="Google Shape;3413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4" name="Google Shape;3414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5" name="Google Shape;3415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6" name="Google Shape;3416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7" name="Google Shape;3417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8" name="Google Shape;3418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19" name="Google Shape;3419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0" name="Google Shape;3420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1" name="Google Shape;3421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2" name="Google Shape;3422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3" name="Google Shape;3423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4" name="Google Shape;3424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5" name="Google Shape;3425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6" name="Google Shape;3426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7" name="Google Shape;3427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8" name="Google Shape;3428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29" name="Google Shape;3429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30" name="Google Shape;3430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431" name="Google Shape;3431;p5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432" name="Google Shape;3432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33" name="Google Shape;3433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34" name="Google Shape;3434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35" name="Google Shape;3435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36" name="Google Shape;3436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37" name="Google Shape;3437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38" name="Google Shape;3438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39" name="Google Shape;3439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0" name="Google Shape;3440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1" name="Google Shape;3441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2" name="Google Shape;3442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3" name="Google Shape;3443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4" name="Google Shape;3444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5" name="Google Shape;3445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6" name="Google Shape;3446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7" name="Google Shape;3447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8" name="Google Shape;3448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49" name="Google Shape;3449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50" name="Google Shape;3450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51" name="Google Shape;3451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52" name="Google Shape;3452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53" name="Google Shape;3453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54" name="Google Shape;3454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55" name="Google Shape;3455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456" name="Google Shape;3456;p5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457" name="Google Shape;3457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58" name="Google Shape;3458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59" name="Google Shape;3459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0" name="Google Shape;3460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1" name="Google Shape;3461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2" name="Google Shape;3462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3" name="Google Shape;3463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4" name="Google Shape;3464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5" name="Google Shape;3465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6" name="Google Shape;3466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7" name="Google Shape;3467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8" name="Google Shape;3468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69" name="Google Shape;3469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0" name="Google Shape;3470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1" name="Google Shape;3471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2" name="Google Shape;3472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3" name="Google Shape;3473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4" name="Google Shape;3474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5" name="Google Shape;3475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6" name="Google Shape;3476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7" name="Google Shape;3477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8" name="Google Shape;3478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79" name="Google Shape;3479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80" name="Google Shape;3480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481" name="Google Shape;3481;p5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3482" name="Google Shape;3482;p5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483" name="Google Shape;3483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84" name="Google Shape;3484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85" name="Google Shape;3485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86" name="Google Shape;3486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87" name="Google Shape;3487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88" name="Google Shape;3488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89" name="Google Shape;3489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0" name="Google Shape;3490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1" name="Google Shape;3491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2" name="Google Shape;3492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3" name="Google Shape;3493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4" name="Google Shape;3494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5" name="Google Shape;3495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6" name="Google Shape;3496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7" name="Google Shape;3497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8" name="Google Shape;3498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99" name="Google Shape;3499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0" name="Google Shape;3500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1" name="Google Shape;3501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2" name="Google Shape;3502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3" name="Google Shape;3503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4" name="Google Shape;3504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5" name="Google Shape;3505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6" name="Google Shape;3506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07" name="Google Shape;3507;p5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508" name="Google Shape;3508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9" name="Google Shape;3509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0" name="Google Shape;3510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1" name="Google Shape;3511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2" name="Google Shape;3512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3" name="Google Shape;3513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4" name="Google Shape;3514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5" name="Google Shape;3515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6" name="Google Shape;3516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7" name="Google Shape;3517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8" name="Google Shape;3518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9" name="Google Shape;3519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0" name="Google Shape;3520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1" name="Google Shape;3521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2" name="Google Shape;3522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3" name="Google Shape;3523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4" name="Google Shape;3524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5" name="Google Shape;3525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6" name="Google Shape;3526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7" name="Google Shape;3527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8" name="Google Shape;3528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29" name="Google Shape;3529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0" name="Google Shape;3530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1" name="Google Shape;3531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32" name="Google Shape;3532;p5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533" name="Google Shape;3533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4" name="Google Shape;3534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5" name="Google Shape;3535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6" name="Google Shape;3536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7" name="Google Shape;3537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8" name="Google Shape;3538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39" name="Google Shape;3539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0" name="Google Shape;3540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1" name="Google Shape;3541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2" name="Google Shape;3542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3" name="Google Shape;3543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4" name="Google Shape;3544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5" name="Google Shape;3545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6" name="Google Shape;3546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7" name="Google Shape;3547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8" name="Google Shape;3548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49" name="Google Shape;3549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0" name="Google Shape;3550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1" name="Google Shape;3551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2" name="Google Shape;3552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3" name="Google Shape;3553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4" name="Google Shape;3554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5" name="Google Shape;3555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6" name="Google Shape;3556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557" name="Google Shape;3557;p5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558" name="Google Shape;3558;p5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59" name="Google Shape;3559;p5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0" name="Google Shape;3560;p5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1" name="Google Shape;3561;p5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2" name="Google Shape;3562;p5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3" name="Google Shape;3563;p5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4" name="Google Shape;3564;p5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5" name="Google Shape;3565;p5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6" name="Google Shape;3566;p5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7" name="Google Shape;3567;p5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8" name="Google Shape;3568;p5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9" name="Google Shape;3569;p5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0" name="Google Shape;3570;p5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1" name="Google Shape;3571;p5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2" name="Google Shape;3572;p5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3" name="Google Shape;3573;p5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4" name="Google Shape;3574;p5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5" name="Google Shape;3575;p5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6" name="Google Shape;3576;p5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7" name="Google Shape;3577;p5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8" name="Google Shape;3578;p5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9" name="Google Shape;3579;p5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0" name="Google Shape;3580;p5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1" name="Google Shape;3581;p5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3582" name="Google Shape;3582;p5"/>
          <p:cNvGrpSpPr/>
          <p:nvPr/>
        </p:nvGrpSpPr>
        <p:grpSpPr>
          <a:xfrm rot="-5400000" flipH="1">
            <a:off x="-562294" y="2800086"/>
            <a:ext cx="2940224" cy="1454325"/>
            <a:chOff x="9983050" y="1922775"/>
            <a:chExt cx="4294805" cy="2124653"/>
          </a:xfrm>
        </p:grpSpPr>
        <p:sp>
          <p:nvSpPr>
            <p:cNvPr id="3583" name="Google Shape;3583;p5"/>
            <p:cNvSpPr/>
            <p:nvPr/>
          </p:nvSpPr>
          <p:spPr>
            <a:xfrm>
              <a:off x="9983050" y="1922775"/>
              <a:ext cx="4294805" cy="2124653"/>
            </a:xfrm>
            <a:custGeom>
              <a:avLst/>
              <a:gdLst/>
              <a:ahLst/>
              <a:cxnLst/>
              <a:rect l="l" t="t" r="r" b="b"/>
              <a:pathLst>
                <a:path w="12743" h="6304" extrusionOk="0">
                  <a:moveTo>
                    <a:pt x="318" y="0"/>
                  </a:moveTo>
                  <a:cubicBezTo>
                    <a:pt x="143" y="0"/>
                    <a:pt x="1" y="153"/>
                    <a:pt x="20" y="334"/>
                  </a:cubicBezTo>
                  <a:lnTo>
                    <a:pt x="672" y="6033"/>
                  </a:lnTo>
                  <a:cubicBezTo>
                    <a:pt x="692" y="6183"/>
                    <a:pt x="822" y="6303"/>
                    <a:pt x="983" y="6303"/>
                  </a:cubicBezTo>
                  <a:lnTo>
                    <a:pt x="11768" y="6303"/>
                  </a:lnTo>
                  <a:cubicBezTo>
                    <a:pt x="11919" y="6303"/>
                    <a:pt x="12049" y="6183"/>
                    <a:pt x="12069" y="6033"/>
                  </a:cubicBezTo>
                  <a:lnTo>
                    <a:pt x="12712" y="1196"/>
                  </a:lnTo>
                  <a:cubicBezTo>
                    <a:pt x="12742" y="1025"/>
                    <a:pt x="12611" y="865"/>
                    <a:pt x="12431" y="855"/>
                  </a:cubicBezTo>
                  <a:lnTo>
                    <a:pt x="351" y="2"/>
                  </a:lnTo>
                  <a:cubicBezTo>
                    <a:pt x="340" y="1"/>
                    <a:pt x="329" y="0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"/>
            <p:cNvSpPr/>
            <p:nvPr/>
          </p:nvSpPr>
          <p:spPr>
            <a:xfrm>
              <a:off x="10097641" y="2028266"/>
              <a:ext cx="4064949" cy="1910637"/>
            </a:xfrm>
            <a:custGeom>
              <a:avLst/>
              <a:gdLst/>
              <a:ahLst/>
              <a:cxnLst/>
              <a:rect l="l" t="t" r="r" b="b"/>
              <a:pathLst>
                <a:path w="12061" h="5669" extrusionOk="0">
                  <a:moveTo>
                    <a:pt x="1" y="1"/>
                  </a:moveTo>
                  <a:lnTo>
                    <a:pt x="653" y="5669"/>
                  </a:lnTo>
                  <a:lnTo>
                    <a:pt x="11419" y="5669"/>
                  </a:lnTo>
                  <a:lnTo>
                    <a:pt x="12061" y="8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"/>
            <p:cNvSpPr/>
            <p:nvPr/>
          </p:nvSpPr>
          <p:spPr>
            <a:xfrm>
              <a:off x="1045961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"/>
            <p:cNvSpPr/>
            <p:nvPr/>
          </p:nvSpPr>
          <p:spPr>
            <a:xfrm>
              <a:off x="10462984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"/>
            <p:cNvSpPr/>
            <p:nvPr/>
          </p:nvSpPr>
          <p:spPr>
            <a:xfrm>
              <a:off x="10462984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1" y="40"/>
                  </a:cubicBezTo>
                  <a:cubicBezTo>
                    <a:pt x="0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"/>
            <p:cNvSpPr/>
            <p:nvPr/>
          </p:nvSpPr>
          <p:spPr>
            <a:xfrm>
              <a:off x="10648688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2" y="81"/>
                    <a:pt x="92" y="61"/>
                    <a:pt x="92" y="41"/>
                  </a:cubicBezTo>
                  <a:cubicBezTo>
                    <a:pt x="92" y="21"/>
                    <a:pt x="72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"/>
            <p:cNvSpPr/>
            <p:nvPr/>
          </p:nvSpPr>
          <p:spPr>
            <a:xfrm>
              <a:off x="10655429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2" y="40"/>
                    <a:pt x="52" y="20"/>
                  </a:cubicBezTo>
                  <a:cubicBezTo>
                    <a:pt x="52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"/>
            <p:cNvSpPr/>
            <p:nvPr/>
          </p:nvSpPr>
          <p:spPr>
            <a:xfrm>
              <a:off x="10655429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39" y="4"/>
                  </a:moveTo>
                  <a:cubicBezTo>
                    <a:pt x="43" y="7"/>
                    <a:pt x="45" y="14"/>
                    <a:pt x="52" y="20"/>
                  </a:cubicBezTo>
                  <a:cubicBezTo>
                    <a:pt x="52" y="14"/>
                    <a:pt x="47" y="7"/>
                    <a:pt x="39" y="4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2" y="31"/>
                    <a:pt x="1" y="4"/>
                    <a:pt x="27" y="1"/>
                  </a:cubicBezTo>
                  <a:lnTo>
                    <a:pt x="27" y="1"/>
                  </a:lnTo>
                  <a:cubicBezTo>
                    <a:pt x="32" y="1"/>
                    <a:pt x="36" y="2"/>
                    <a:pt x="39" y="4"/>
                  </a:cubicBezTo>
                  <a:lnTo>
                    <a:pt x="39" y="4"/>
                  </a:lnTo>
                  <a:cubicBezTo>
                    <a:pt x="37" y="2"/>
                    <a:pt x="35" y="0"/>
                    <a:pt x="31" y="0"/>
                  </a:cubicBezTo>
                  <a:cubicBezTo>
                    <a:pt x="30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"/>
            <p:cNvSpPr/>
            <p:nvPr/>
          </p:nvSpPr>
          <p:spPr>
            <a:xfrm>
              <a:off x="10841808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0" y="81"/>
                    <a:pt x="80" y="61"/>
                    <a:pt x="80" y="41"/>
                  </a:cubicBezTo>
                  <a:cubicBezTo>
                    <a:pt x="80" y="21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"/>
            <p:cNvSpPr/>
            <p:nvPr/>
          </p:nvSpPr>
          <p:spPr>
            <a:xfrm>
              <a:off x="10844841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"/>
            <p:cNvSpPr/>
            <p:nvPr/>
          </p:nvSpPr>
          <p:spPr>
            <a:xfrm>
              <a:off x="10844841" y="3928790"/>
              <a:ext cx="10785" cy="13818"/>
            </a:xfrm>
            <a:custGeom>
              <a:avLst/>
              <a:gdLst/>
              <a:ahLst/>
              <a:cxnLst/>
              <a:rect l="l" t="t" r="r" b="b"/>
              <a:pathLst>
                <a:path w="32" h="4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"/>
            <p:cNvSpPr/>
            <p:nvPr/>
          </p:nvSpPr>
          <p:spPr>
            <a:xfrm>
              <a:off x="1103425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"/>
            <p:cNvSpPr/>
            <p:nvPr/>
          </p:nvSpPr>
          <p:spPr>
            <a:xfrm>
              <a:off x="11037960" y="3928790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"/>
            <p:cNvSpPr/>
            <p:nvPr/>
          </p:nvSpPr>
          <p:spPr>
            <a:xfrm>
              <a:off x="11037960" y="3928790"/>
              <a:ext cx="16852" cy="13818"/>
            </a:xfrm>
            <a:custGeom>
              <a:avLst/>
              <a:gdLst/>
              <a:ahLst/>
              <a:cxnLst/>
              <a:rect l="l" t="t" r="r" b="b"/>
              <a:pathLst>
                <a:path w="50" h="41" extrusionOk="0">
                  <a:moveTo>
                    <a:pt x="30" y="0"/>
                  </a:moveTo>
                  <a:cubicBezTo>
                    <a:pt x="28" y="0"/>
                    <a:pt x="27" y="0"/>
                    <a:pt x="25" y="0"/>
                  </a:cubicBezTo>
                  <a:lnTo>
                    <a:pt x="25" y="0"/>
                  </a:lnTo>
                  <a:cubicBezTo>
                    <a:pt x="42" y="2"/>
                    <a:pt x="50" y="11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29"/>
                    <a:pt x="8" y="38"/>
                    <a:pt x="9" y="40"/>
                  </a:cubicBezTo>
                  <a:lnTo>
                    <a:pt x="9" y="40"/>
                  </a:lnTo>
                  <a:cubicBezTo>
                    <a:pt x="1" y="30"/>
                    <a:pt x="1" y="3"/>
                    <a:pt x="25" y="0"/>
                  </a:cubicBezTo>
                  <a:lnTo>
                    <a:pt x="25" y="0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9" y="40"/>
                  </a:moveTo>
                  <a:cubicBezTo>
                    <a:pt x="9" y="40"/>
                    <a:pt x="10" y="40"/>
                    <a:pt x="10" y="40"/>
                  </a:cubicBezTo>
                  <a:lnTo>
                    <a:pt x="10" y="40"/>
                  </a:lnTo>
                  <a:cubicBezTo>
                    <a:pt x="10" y="40"/>
                    <a:pt x="10" y="40"/>
                    <a:pt x="9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"/>
            <p:cNvSpPr/>
            <p:nvPr/>
          </p:nvSpPr>
          <p:spPr>
            <a:xfrm>
              <a:off x="11223665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"/>
            <p:cNvSpPr/>
            <p:nvPr/>
          </p:nvSpPr>
          <p:spPr>
            <a:xfrm>
              <a:off x="11227035" y="3928790"/>
              <a:ext cx="20896" cy="17189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31" y="0"/>
                  </a:moveTo>
                  <a:cubicBezTo>
                    <a:pt x="21" y="0"/>
                    <a:pt x="1" y="10"/>
                    <a:pt x="1" y="20"/>
                  </a:cubicBezTo>
                  <a:cubicBezTo>
                    <a:pt x="1" y="40"/>
                    <a:pt x="21" y="50"/>
                    <a:pt x="31" y="50"/>
                  </a:cubicBezTo>
                  <a:cubicBezTo>
                    <a:pt x="41" y="50"/>
                    <a:pt x="61" y="40"/>
                    <a:pt x="61" y="20"/>
                  </a:cubicBezTo>
                  <a:cubicBezTo>
                    <a:pt x="6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"/>
            <p:cNvSpPr/>
            <p:nvPr/>
          </p:nvSpPr>
          <p:spPr>
            <a:xfrm>
              <a:off x="11227035" y="3928790"/>
              <a:ext cx="20896" cy="13818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31" y="0"/>
                  </a:moveTo>
                  <a:lnTo>
                    <a:pt x="31" y="0"/>
                  </a:lnTo>
                  <a:cubicBezTo>
                    <a:pt x="29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8" y="0"/>
                    <a:pt x="30" y="0"/>
                    <a:pt x="31" y="0"/>
                  </a:cubicBezTo>
                  <a:close/>
                  <a:moveTo>
                    <a:pt x="31" y="0"/>
                  </a:moveTo>
                  <a:cubicBezTo>
                    <a:pt x="41" y="0"/>
                    <a:pt x="51" y="10"/>
                    <a:pt x="61" y="20"/>
                  </a:cubicBezTo>
                  <a:cubicBezTo>
                    <a:pt x="51" y="10"/>
                    <a:pt x="51" y="0"/>
                    <a:pt x="31" y="0"/>
                  </a:cubicBezTo>
                  <a:close/>
                  <a:moveTo>
                    <a:pt x="27" y="1"/>
                  </a:moveTo>
                  <a:cubicBezTo>
                    <a:pt x="17" y="2"/>
                    <a:pt x="1" y="11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1" y="31"/>
                    <a:pt x="11" y="4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"/>
            <p:cNvSpPr/>
            <p:nvPr/>
          </p:nvSpPr>
          <p:spPr>
            <a:xfrm>
              <a:off x="11416448" y="39250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"/>
            <p:cNvSpPr/>
            <p:nvPr/>
          </p:nvSpPr>
          <p:spPr>
            <a:xfrm>
              <a:off x="11419818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"/>
            <p:cNvSpPr/>
            <p:nvPr/>
          </p:nvSpPr>
          <p:spPr>
            <a:xfrm>
              <a:off x="11419818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30"/>
                    <a:pt x="11" y="40"/>
                    <a:pt x="21" y="40"/>
                  </a:cubicBezTo>
                  <a:cubicBezTo>
                    <a:pt x="0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"/>
            <p:cNvSpPr/>
            <p:nvPr/>
          </p:nvSpPr>
          <p:spPr>
            <a:xfrm>
              <a:off x="11609230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1" y="1"/>
                    <a:pt x="0" y="21"/>
                    <a:pt x="0" y="41"/>
                  </a:cubicBezTo>
                  <a:cubicBezTo>
                    <a:pt x="0" y="61"/>
                    <a:pt x="11" y="81"/>
                    <a:pt x="40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"/>
            <p:cNvSpPr/>
            <p:nvPr/>
          </p:nvSpPr>
          <p:spPr>
            <a:xfrm>
              <a:off x="11612600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"/>
            <p:cNvSpPr/>
            <p:nvPr/>
          </p:nvSpPr>
          <p:spPr>
            <a:xfrm>
              <a:off x="11612600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0" y="0"/>
                  </a:moveTo>
                  <a:cubicBezTo>
                    <a:pt x="29" y="0"/>
                    <a:pt x="27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0" y="0"/>
                  </a:cubicBezTo>
                  <a:close/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" y="40"/>
                    <a:pt x="10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"/>
            <p:cNvSpPr/>
            <p:nvPr/>
          </p:nvSpPr>
          <p:spPr>
            <a:xfrm>
              <a:off x="11798642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80" y="61"/>
                    <a:pt x="80" y="41"/>
                  </a:cubicBezTo>
                  <a:cubicBezTo>
                    <a:pt x="80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"/>
            <p:cNvSpPr/>
            <p:nvPr/>
          </p:nvSpPr>
          <p:spPr>
            <a:xfrm>
              <a:off x="11802012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"/>
            <p:cNvSpPr/>
            <p:nvPr/>
          </p:nvSpPr>
          <p:spPr>
            <a:xfrm>
              <a:off x="11802012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0" y="40"/>
                    <a:pt x="21" y="40"/>
                  </a:cubicBezTo>
                  <a:cubicBezTo>
                    <a:pt x="1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"/>
            <p:cNvSpPr/>
            <p:nvPr/>
          </p:nvSpPr>
          <p:spPr>
            <a:xfrm>
              <a:off x="11991424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"/>
            <p:cNvSpPr/>
            <p:nvPr/>
          </p:nvSpPr>
          <p:spPr>
            <a:xfrm>
              <a:off x="1199479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20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"/>
            <p:cNvSpPr/>
            <p:nvPr/>
          </p:nvSpPr>
          <p:spPr>
            <a:xfrm>
              <a:off x="1199479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20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29"/>
                    <a:pt x="8" y="38"/>
                    <a:pt x="10" y="40"/>
                  </a:cubicBezTo>
                  <a:lnTo>
                    <a:pt x="10" y="40"/>
                  </a:lnTo>
                  <a:cubicBezTo>
                    <a:pt x="1" y="30"/>
                    <a:pt x="1" y="3"/>
                    <a:pt x="26" y="1"/>
                  </a:cubicBezTo>
                  <a:lnTo>
                    <a:pt x="26" y="1"/>
                  </a:lnTo>
                  <a:cubicBezTo>
                    <a:pt x="42" y="2"/>
                    <a:pt x="51" y="11"/>
                    <a:pt x="51" y="20"/>
                  </a:cubicBezTo>
                  <a:cubicBezTo>
                    <a:pt x="51" y="10"/>
                    <a:pt x="40" y="0"/>
                    <a:pt x="31" y="0"/>
                  </a:cubicBezTo>
                  <a:cubicBezTo>
                    <a:pt x="29" y="0"/>
                    <a:pt x="27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0"/>
                    <a:pt x="11" y="40"/>
                  </a:cubicBezTo>
                  <a:lnTo>
                    <a:pt x="11" y="40"/>
                  </a:lnTo>
                  <a:cubicBezTo>
                    <a:pt x="11" y="40"/>
                    <a:pt x="10" y="40"/>
                    <a:pt x="10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"/>
            <p:cNvSpPr/>
            <p:nvPr/>
          </p:nvSpPr>
          <p:spPr>
            <a:xfrm>
              <a:off x="12180836" y="3925083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41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"/>
            <p:cNvSpPr/>
            <p:nvPr/>
          </p:nvSpPr>
          <p:spPr>
            <a:xfrm>
              <a:off x="12187577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1" y="50"/>
                  </a:cubicBezTo>
                  <a:cubicBezTo>
                    <a:pt x="30" y="50"/>
                    <a:pt x="50" y="40"/>
                    <a:pt x="50" y="20"/>
                  </a:cubicBezTo>
                  <a:cubicBezTo>
                    <a:pt x="50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"/>
            <p:cNvSpPr/>
            <p:nvPr/>
          </p:nvSpPr>
          <p:spPr>
            <a:xfrm>
              <a:off x="12187577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21" y="0"/>
                  </a:moveTo>
                  <a:cubicBezTo>
                    <a:pt x="18" y="0"/>
                    <a:pt x="16" y="1"/>
                    <a:pt x="14" y="1"/>
                  </a:cubicBezTo>
                  <a:lnTo>
                    <a:pt x="14" y="1"/>
                  </a:lnTo>
                  <a:cubicBezTo>
                    <a:pt x="16" y="1"/>
                    <a:pt x="18" y="0"/>
                    <a:pt x="21" y="0"/>
                  </a:cubicBezTo>
                  <a:close/>
                  <a:moveTo>
                    <a:pt x="21" y="0"/>
                  </a:moveTo>
                  <a:cubicBezTo>
                    <a:pt x="30" y="0"/>
                    <a:pt x="41" y="10"/>
                    <a:pt x="50" y="20"/>
                  </a:cubicBezTo>
                  <a:cubicBezTo>
                    <a:pt x="41" y="10"/>
                    <a:pt x="41" y="0"/>
                    <a:pt x="21" y="0"/>
                  </a:cubicBezTo>
                  <a:close/>
                  <a:moveTo>
                    <a:pt x="14" y="1"/>
                  </a:moveTo>
                  <a:cubicBezTo>
                    <a:pt x="7" y="4"/>
                    <a:pt x="0" y="12"/>
                    <a:pt x="0" y="20"/>
                  </a:cubicBezTo>
                  <a:cubicBezTo>
                    <a:pt x="0" y="30"/>
                    <a:pt x="0" y="40"/>
                    <a:pt x="10" y="40"/>
                  </a:cubicBezTo>
                  <a:cubicBezTo>
                    <a:pt x="2" y="31"/>
                    <a:pt x="1" y="7"/>
                    <a:pt x="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"/>
            <p:cNvSpPr/>
            <p:nvPr/>
          </p:nvSpPr>
          <p:spPr>
            <a:xfrm>
              <a:off x="12373282" y="39250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"/>
            <p:cNvSpPr/>
            <p:nvPr/>
          </p:nvSpPr>
          <p:spPr>
            <a:xfrm>
              <a:off x="12376989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3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"/>
            <p:cNvSpPr/>
            <p:nvPr/>
          </p:nvSpPr>
          <p:spPr>
            <a:xfrm>
              <a:off x="12376989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0" y="40"/>
                  </a:cubicBezTo>
                  <a:cubicBezTo>
                    <a:pt x="0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"/>
            <p:cNvSpPr/>
            <p:nvPr/>
          </p:nvSpPr>
          <p:spPr>
            <a:xfrm>
              <a:off x="12566401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61"/>
                    <a:pt x="1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"/>
            <p:cNvSpPr/>
            <p:nvPr/>
          </p:nvSpPr>
          <p:spPr>
            <a:xfrm>
              <a:off x="12569434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"/>
            <p:cNvSpPr/>
            <p:nvPr/>
          </p:nvSpPr>
          <p:spPr>
            <a:xfrm>
              <a:off x="12569434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1" y="31"/>
                    <a:pt x="1" y="4"/>
                    <a:pt x="26" y="1"/>
                  </a:cubicBezTo>
                  <a:lnTo>
                    <a:pt x="26" y="1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ubicBezTo>
                    <a:pt x="30" y="0"/>
                    <a:pt x="28" y="0"/>
                    <a:pt x="26" y="1"/>
                  </a:cubicBezTo>
                  <a:lnTo>
                    <a:pt x="26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"/>
            <p:cNvSpPr/>
            <p:nvPr/>
          </p:nvSpPr>
          <p:spPr>
            <a:xfrm>
              <a:off x="1275581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0" y="81"/>
                    <a:pt x="80" y="61"/>
                    <a:pt x="80" y="41"/>
                  </a:cubicBezTo>
                  <a:cubicBezTo>
                    <a:pt x="80" y="21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"/>
            <p:cNvSpPr/>
            <p:nvPr/>
          </p:nvSpPr>
          <p:spPr>
            <a:xfrm>
              <a:off x="12758846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"/>
            <p:cNvSpPr/>
            <p:nvPr/>
          </p:nvSpPr>
          <p:spPr>
            <a:xfrm>
              <a:off x="12758846" y="3928790"/>
              <a:ext cx="10785" cy="13818"/>
            </a:xfrm>
            <a:custGeom>
              <a:avLst/>
              <a:gdLst/>
              <a:ahLst/>
              <a:cxnLst/>
              <a:rect l="l" t="t" r="r" b="b"/>
              <a:pathLst>
                <a:path w="32" h="4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"/>
            <p:cNvSpPr/>
            <p:nvPr/>
          </p:nvSpPr>
          <p:spPr>
            <a:xfrm>
              <a:off x="12948258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"/>
            <p:cNvSpPr/>
            <p:nvPr/>
          </p:nvSpPr>
          <p:spPr>
            <a:xfrm>
              <a:off x="12951629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"/>
            <p:cNvSpPr/>
            <p:nvPr/>
          </p:nvSpPr>
          <p:spPr>
            <a:xfrm>
              <a:off x="12951629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1" y="0"/>
                  </a:moveTo>
                  <a:cubicBezTo>
                    <a:pt x="29" y="0"/>
                    <a:pt x="28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2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"/>
            <p:cNvSpPr/>
            <p:nvPr/>
          </p:nvSpPr>
          <p:spPr>
            <a:xfrm>
              <a:off x="13137670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"/>
            <p:cNvSpPr/>
            <p:nvPr/>
          </p:nvSpPr>
          <p:spPr>
            <a:xfrm>
              <a:off x="13144411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21" y="50"/>
                  </a:cubicBezTo>
                  <a:cubicBezTo>
                    <a:pt x="31" y="50"/>
                    <a:pt x="51" y="40"/>
                    <a:pt x="51" y="20"/>
                  </a:cubicBezTo>
                  <a:cubicBezTo>
                    <a:pt x="51" y="10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"/>
            <p:cNvSpPr/>
            <p:nvPr/>
          </p:nvSpPr>
          <p:spPr>
            <a:xfrm>
              <a:off x="13144411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14" y="1"/>
                    <a:pt x="12" y="3"/>
                  </a:cubicBezTo>
                  <a:lnTo>
                    <a:pt x="12" y="3"/>
                  </a:lnTo>
                  <a:cubicBezTo>
                    <a:pt x="15" y="1"/>
                    <a:pt x="18" y="0"/>
                    <a:pt x="21" y="0"/>
                  </a:cubicBezTo>
                  <a:close/>
                  <a:moveTo>
                    <a:pt x="21" y="0"/>
                  </a:moveTo>
                  <a:cubicBezTo>
                    <a:pt x="31" y="0"/>
                    <a:pt x="41" y="10"/>
                    <a:pt x="51" y="20"/>
                  </a:cubicBezTo>
                  <a:cubicBezTo>
                    <a:pt x="41" y="10"/>
                    <a:pt x="41" y="0"/>
                    <a:pt x="21" y="0"/>
                  </a:cubicBezTo>
                  <a:close/>
                  <a:moveTo>
                    <a:pt x="12" y="3"/>
                  </a:moveTo>
                  <a:lnTo>
                    <a:pt x="12" y="3"/>
                  </a:lnTo>
                  <a:cubicBezTo>
                    <a:pt x="6" y="6"/>
                    <a:pt x="0" y="13"/>
                    <a:pt x="0" y="20"/>
                  </a:cubicBezTo>
                  <a:cubicBezTo>
                    <a:pt x="0" y="30"/>
                    <a:pt x="0" y="40"/>
                    <a:pt x="11" y="40"/>
                  </a:cubicBezTo>
                  <a:cubicBezTo>
                    <a:pt x="2" y="32"/>
                    <a:pt x="1" y="10"/>
                    <a:pt x="1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"/>
            <p:cNvSpPr/>
            <p:nvPr/>
          </p:nvSpPr>
          <p:spPr>
            <a:xfrm>
              <a:off x="1333045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"/>
            <p:cNvSpPr/>
            <p:nvPr/>
          </p:nvSpPr>
          <p:spPr>
            <a:xfrm>
              <a:off x="13333823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31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"/>
            <p:cNvSpPr/>
            <p:nvPr/>
          </p:nvSpPr>
          <p:spPr>
            <a:xfrm>
              <a:off x="13333823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30"/>
                    <a:pt x="11" y="40"/>
                    <a:pt x="20" y="40"/>
                  </a:cubicBezTo>
                  <a:cubicBezTo>
                    <a:pt x="0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"/>
            <p:cNvSpPr/>
            <p:nvPr/>
          </p:nvSpPr>
          <p:spPr>
            <a:xfrm>
              <a:off x="13523235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1" y="1"/>
                    <a:pt x="0" y="21"/>
                    <a:pt x="0" y="41"/>
                  </a:cubicBezTo>
                  <a:cubicBezTo>
                    <a:pt x="0" y="61"/>
                    <a:pt x="11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"/>
            <p:cNvSpPr/>
            <p:nvPr/>
          </p:nvSpPr>
          <p:spPr>
            <a:xfrm>
              <a:off x="1352660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21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"/>
            <p:cNvSpPr/>
            <p:nvPr/>
          </p:nvSpPr>
          <p:spPr>
            <a:xfrm>
              <a:off x="1352660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0" y="0"/>
                  </a:moveTo>
                  <a:cubicBezTo>
                    <a:pt x="29" y="0"/>
                    <a:pt x="27" y="0"/>
                    <a:pt x="26" y="0"/>
                  </a:cubicBezTo>
                  <a:lnTo>
                    <a:pt x="26" y="0"/>
                  </a:lnTo>
                  <a:cubicBezTo>
                    <a:pt x="42" y="2"/>
                    <a:pt x="50" y="11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" y="40"/>
                    <a:pt x="10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"/>
            <p:cNvSpPr/>
            <p:nvPr/>
          </p:nvSpPr>
          <p:spPr>
            <a:xfrm>
              <a:off x="13712647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80" y="61"/>
                    <a:pt x="80" y="41"/>
                  </a:cubicBezTo>
                  <a:cubicBezTo>
                    <a:pt x="80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"/>
            <p:cNvSpPr/>
            <p:nvPr/>
          </p:nvSpPr>
          <p:spPr>
            <a:xfrm>
              <a:off x="13716017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"/>
            <p:cNvSpPr/>
            <p:nvPr/>
          </p:nvSpPr>
          <p:spPr>
            <a:xfrm>
              <a:off x="13716017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0" y="40"/>
                    <a:pt x="21" y="40"/>
                  </a:cubicBezTo>
                  <a:cubicBezTo>
                    <a:pt x="1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"/>
            <p:cNvSpPr/>
            <p:nvPr/>
          </p:nvSpPr>
          <p:spPr>
            <a:xfrm>
              <a:off x="13905430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"/>
            <p:cNvSpPr/>
            <p:nvPr/>
          </p:nvSpPr>
          <p:spPr>
            <a:xfrm>
              <a:off x="13908463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2" y="40"/>
                    <a:pt x="52" y="20"/>
                  </a:cubicBezTo>
                  <a:cubicBezTo>
                    <a:pt x="52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"/>
            <p:cNvSpPr/>
            <p:nvPr/>
          </p:nvSpPr>
          <p:spPr>
            <a:xfrm>
              <a:off x="13908463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2" y="31"/>
                    <a:pt x="1" y="4"/>
                    <a:pt x="27" y="1"/>
                  </a:cubicBezTo>
                  <a:lnTo>
                    <a:pt x="27" y="1"/>
                  </a:lnTo>
                  <a:cubicBezTo>
                    <a:pt x="43" y="2"/>
                    <a:pt x="52" y="11"/>
                    <a:pt x="52" y="20"/>
                  </a:cubicBezTo>
                  <a:cubicBezTo>
                    <a:pt x="52" y="10"/>
                    <a:pt x="41" y="0"/>
                    <a:pt x="31" y="0"/>
                  </a:cubicBezTo>
                  <a:cubicBezTo>
                    <a:pt x="30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"/>
            <p:cNvSpPr/>
            <p:nvPr/>
          </p:nvSpPr>
          <p:spPr>
            <a:xfrm>
              <a:off x="13952614" y="3759600"/>
              <a:ext cx="27637" cy="30670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1" y="1"/>
                    <a:pt x="1" y="21"/>
                    <a:pt x="1" y="50"/>
                  </a:cubicBezTo>
                  <a:cubicBezTo>
                    <a:pt x="1" y="70"/>
                    <a:pt x="21" y="90"/>
                    <a:pt x="41" y="90"/>
                  </a:cubicBezTo>
                  <a:cubicBezTo>
                    <a:pt x="61" y="90"/>
                    <a:pt x="81" y="70"/>
                    <a:pt x="81" y="50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"/>
            <p:cNvSpPr/>
            <p:nvPr/>
          </p:nvSpPr>
          <p:spPr>
            <a:xfrm>
              <a:off x="13955984" y="376297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31" y="51"/>
                  </a:cubicBezTo>
                  <a:cubicBezTo>
                    <a:pt x="41" y="51"/>
                    <a:pt x="51" y="40"/>
                    <a:pt x="51" y="31"/>
                  </a:cubicBezTo>
                  <a:cubicBezTo>
                    <a:pt x="51" y="11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"/>
            <p:cNvSpPr/>
            <p:nvPr/>
          </p:nvSpPr>
          <p:spPr>
            <a:xfrm>
              <a:off x="13955984" y="376297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1" y="51"/>
                  </a:cubicBezTo>
                  <a:cubicBezTo>
                    <a:pt x="0" y="40"/>
                    <a:pt x="11" y="11"/>
                    <a:pt x="31" y="11"/>
                  </a:cubicBezTo>
                  <a:cubicBezTo>
                    <a:pt x="41" y="11"/>
                    <a:pt x="51" y="20"/>
                    <a:pt x="51" y="20"/>
                  </a:cubicBezTo>
                  <a:cubicBezTo>
                    <a:pt x="51" y="11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"/>
            <p:cNvSpPr/>
            <p:nvPr/>
          </p:nvSpPr>
          <p:spPr>
            <a:xfrm>
              <a:off x="13976206" y="3570188"/>
              <a:ext cx="31007" cy="30670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91"/>
                    <a:pt x="51" y="91"/>
                  </a:cubicBezTo>
                  <a:cubicBezTo>
                    <a:pt x="71" y="91"/>
                    <a:pt x="91" y="71"/>
                    <a:pt x="91" y="41"/>
                  </a:cubicBezTo>
                  <a:cubicBezTo>
                    <a:pt x="91" y="21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"/>
            <p:cNvSpPr/>
            <p:nvPr/>
          </p:nvSpPr>
          <p:spPr>
            <a:xfrm>
              <a:off x="13982947" y="3573558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31"/>
                  </a:cubicBezTo>
                  <a:cubicBezTo>
                    <a:pt x="1" y="40"/>
                    <a:pt x="11" y="51"/>
                    <a:pt x="21" y="51"/>
                  </a:cubicBezTo>
                  <a:cubicBezTo>
                    <a:pt x="41" y="51"/>
                    <a:pt x="51" y="40"/>
                    <a:pt x="51" y="31"/>
                  </a:cubicBezTo>
                  <a:cubicBezTo>
                    <a:pt x="51" y="1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"/>
            <p:cNvSpPr/>
            <p:nvPr/>
          </p:nvSpPr>
          <p:spPr>
            <a:xfrm>
              <a:off x="13982947" y="3573558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31"/>
                  </a:cubicBezTo>
                  <a:cubicBezTo>
                    <a:pt x="1" y="40"/>
                    <a:pt x="1" y="51"/>
                    <a:pt x="11" y="51"/>
                  </a:cubicBezTo>
                  <a:cubicBezTo>
                    <a:pt x="1" y="40"/>
                    <a:pt x="1" y="11"/>
                    <a:pt x="31" y="11"/>
                  </a:cubicBezTo>
                  <a:cubicBezTo>
                    <a:pt x="41" y="11"/>
                    <a:pt x="41" y="11"/>
                    <a:pt x="51" y="20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"/>
            <p:cNvSpPr/>
            <p:nvPr/>
          </p:nvSpPr>
          <p:spPr>
            <a:xfrm>
              <a:off x="14003169" y="3380776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81"/>
                    <a:pt x="41" y="81"/>
                  </a:cubicBezTo>
                  <a:cubicBezTo>
                    <a:pt x="61" y="81"/>
                    <a:pt x="81" y="7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"/>
            <p:cNvSpPr/>
            <p:nvPr/>
          </p:nvSpPr>
          <p:spPr>
            <a:xfrm>
              <a:off x="14006876" y="338414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0" y="51"/>
                    <a:pt x="50" y="41"/>
                    <a:pt x="50" y="21"/>
                  </a:cubicBezTo>
                  <a:cubicBezTo>
                    <a:pt x="50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"/>
            <p:cNvSpPr/>
            <p:nvPr/>
          </p:nvSpPr>
          <p:spPr>
            <a:xfrm>
              <a:off x="14006876" y="338414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36"/>
                    <a:pt x="6" y="39"/>
                    <a:pt x="13" y="45"/>
                  </a:cubicBezTo>
                  <a:lnTo>
                    <a:pt x="13" y="45"/>
                  </a:lnTo>
                  <a:cubicBezTo>
                    <a:pt x="4" y="32"/>
                    <a:pt x="13" y="11"/>
                    <a:pt x="30" y="11"/>
                  </a:cubicBezTo>
                  <a:cubicBezTo>
                    <a:pt x="40" y="11"/>
                    <a:pt x="50" y="11"/>
                    <a:pt x="50" y="20"/>
                  </a:cubicBezTo>
                  <a:lnTo>
                    <a:pt x="50" y="20"/>
                  </a:lnTo>
                  <a:cubicBezTo>
                    <a:pt x="50" y="11"/>
                    <a:pt x="40" y="0"/>
                    <a:pt x="30" y="0"/>
                  </a:cubicBezTo>
                  <a:close/>
                  <a:moveTo>
                    <a:pt x="13" y="45"/>
                  </a:moveTo>
                  <a:cubicBezTo>
                    <a:pt x="15" y="47"/>
                    <a:pt x="17" y="49"/>
                    <a:pt x="20" y="51"/>
                  </a:cubicBezTo>
                  <a:cubicBezTo>
                    <a:pt x="18" y="48"/>
                    <a:pt x="15" y="47"/>
                    <a:pt x="13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"/>
            <p:cNvSpPr/>
            <p:nvPr/>
          </p:nvSpPr>
          <p:spPr>
            <a:xfrm>
              <a:off x="14027098" y="3191364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50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0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"/>
            <p:cNvSpPr/>
            <p:nvPr/>
          </p:nvSpPr>
          <p:spPr>
            <a:xfrm>
              <a:off x="14033839" y="319473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41"/>
                    <a:pt x="10" y="51"/>
                    <a:pt x="21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"/>
            <p:cNvSpPr/>
            <p:nvPr/>
          </p:nvSpPr>
          <p:spPr>
            <a:xfrm>
              <a:off x="14033839" y="319473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26" y="1"/>
                    <a:pt x="34" y="3"/>
                    <a:pt x="40" y="8"/>
                  </a:cubicBezTo>
                  <a:lnTo>
                    <a:pt x="40" y="8"/>
                  </a:lnTo>
                  <a:cubicBezTo>
                    <a:pt x="36" y="3"/>
                    <a:pt x="31" y="1"/>
                    <a:pt x="21" y="1"/>
                  </a:cubicBezTo>
                  <a:close/>
                  <a:moveTo>
                    <a:pt x="40" y="8"/>
                  </a:moveTo>
                  <a:cubicBezTo>
                    <a:pt x="43" y="11"/>
                    <a:pt x="46" y="16"/>
                    <a:pt x="50" y="21"/>
                  </a:cubicBezTo>
                  <a:cubicBezTo>
                    <a:pt x="50" y="16"/>
                    <a:pt x="46" y="11"/>
                    <a:pt x="40" y="8"/>
                  </a:cubicBezTo>
                  <a:close/>
                  <a:moveTo>
                    <a:pt x="2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31"/>
                    <a:pt x="1" y="41"/>
                    <a:pt x="10" y="51"/>
                  </a:cubicBezTo>
                  <a:cubicBezTo>
                    <a:pt x="1" y="41"/>
                    <a:pt x="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"/>
            <p:cNvSpPr/>
            <p:nvPr/>
          </p:nvSpPr>
          <p:spPr>
            <a:xfrm>
              <a:off x="14054061" y="3002289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1" y="80"/>
                  </a:cubicBezTo>
                  <a:cubicBezTo>
                    <a:pt x="61" y="80"/>
                    <a:pt x="81" y="60"/>
                    <a:pt x="81" y="40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"/>
            <p:cNvSpPr/>
            <p:nvPr/>
          </p:nvSpPr>
          <p:spPr>
            <a:xfrm>
              <a:off x="14057431" y="300532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"/>
            <p:cNvSpPr/>
            <p:nvPr/>
          </p:nvSpPr>
          <p:spPr>
            <a:xfrm>
              <a:off x="14057431" y="3005322"/>
              <a:ext cx="10448" cy="17526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3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28"/>
                    <a:pt x="6" y="35"/>
                    <a:pt x="12" y="42"/>
                  </a:cubicBezTo>
                  <a:lnTo>
                    <a:pt x="12" y="42"/>
                  </a:lnTo>
                  <a:cubicBezTo>
                    <a:pt x="5" y="27"/>
                    <a:pt x="15" y="1"/>
                    <a:pt x="31" y="1"/>
                  </a:cubicBezTo>
                  <a:close/>
                  <a:moveTo>
                    <a:pt x="12" y="42"/>
                  </a:move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"/>
            <p:cNvSpPr/>
            <p:nvPr/>
          </p:nvSpPr>
          <p:spPr>
            <a:xfrm>
              <a:off x="14077653" y="2812877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1"/>
                    <a:pt x="41" y="81"/>
                  </a:cubicBezTo>
                  <a:cubicBezTo>
                    <a:pt x="71" y="81"/>
                    <a:pt x="91" y="60"/>
                    <a:pt x="91" y="40"/>
                  </a:cubicBezTo>
                  <a:cubicBezTo>
                    <a:pt x="9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"/>
            <p:cNvSpPr/>
            <p:nvPr/>
          </p:nvSpPr>
          <p:spPr>
            <a:xfrm>
              <a:off x="14084394" y="281591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31" y="51"/>
                    <a:pt x="51" y="41"/>
                    <a:pt x="51" y="21"/>
                  </a:cubicBezTo>
                  <a:cubicBezTo>
                    <a:pt x="51" y="11"/>
                    <a:pt x="3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"/>
            <p:cNvSpPr/>
            <p:nvPr/>
          </p:nvSpPr>
          <p:spPr>
            <a:xfrm>
              <a:off x="14084394" y="281591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7" y="1"/>
                    <a:pt x="14" y="2"/>
                    <a:pt x="12" y="4"/>
                  </a:cubicBezTo>
                  <a:lnTo>
                    <a:pt x="12" y="4"/>
                  </a:lnTo>
                  <a:cubicBezTo>
                    <a:pt x="15" y="2"/>
                    <a:pt x="18" y="1"/>
                    <a:pt x="21" y="1"/>
                  </a:cubicBezTo>
                  <a:close/>
                  <a:moveTo>
                    <a:pt x="21" y="1"/>
                  </a:moveTo>
                  <a:cubicBezTo>
                    <a:pt x="31" y="1"/>
                    <a:pt x="41" y="11"/>
                    <a:pt x="51" y="21"/>
                  </a:cubicBezTo>
                  <a:cubicBezTo>
                    <a:pt x="41" y="11"/>
                    <a:pt x="41" y="1"/>
                    <a:pt x="21" y="1"/>
                  </a:cubicBezTo>
                  <a:close/>
                  <a:moveTo>
                    <a:pt x="12" y="4"/>
                  </a:moveTo>
                  <a:cubicBezTo>
                    <a:pt x="6" y="7"/>
                    <a:pt x="1" y="14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3" y="35"/>
                    <a:pt x="1" y="12"/>
                    <a:pt x="1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"/>
            <p:cNvSpPr/>
            <p:nvPr/>
          </p:nvSpPr>
          <p:spPr>
            <a:xfrm>
              <a:off x="14104616" y="2623465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"/>
            <p:cNvSpPr/>
            <p:nvPr/>
          </p:nvSpPr>
          <p:spPr>
            <a:xfrm>
              <a:off x="14108323" y="262683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10" y="51"/>
                    <a:pt x="30" y="51"/>
                  </a:cubicBezTo>
                  <a:cubicBezTo>
                    <a:pt x="40" y="51"/>
                    <a:pt x="50" y="31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"/>
            <p:cNvSpPr/>
            <p:nvPr/>
          </p:nvSpPr>
          <p:spPr>
            <a:xfrm>
              <a:off x="14108323" y="2626835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10" y="40"/>
                    <a:pt x="20" y="40"/>
                  </a:cubicBezTo>
                  <a:cubicBezTo>
                    <a:pt x="0" y="31"/>
                    <a:pt x="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"/>
            <p:cNvSpPr/>
            <p:nvPr/>
          </p:nvSpPr>
          <p:spPr>
            <a:xfrm>
              <a:off x="14128545" y="2434053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1"/>
                  </a:moveTo>
                  <a:cubicBezTo>
                    <a:pt x="21" y="1"/>
                    <a:pt x="1" y="10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10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"/>
            <p:cNvSpPr/>
            <p:nvPr/>
          </p:nvSpPr>
          <p:spPr>
            <a:xfrm>
              <a:off x="14135285" y="2434053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0" y="1"/>
                    <a:pt x="1" y="21"/>
                    <a:pt x="1" y="30"/>
                  </a:cubicBezTo>
                  <a:cubicBezTo>
                    <a:pt x="1" y="41"/>
                    <a:pt x="10" y="50"/>
                    <a:pt x="21" y="50"/>
                  </a:cubicBezTo>
                  <a:cubicBezTo>
                    <a:pt x="30" y="50"/>
                    <a:pt x="50" y="41"/>
                    <a:pt x="50" y="30"/>
                  </a:cubicBezTo>
                  <a:cubicBezTo>
                    <a:pt x="50" y="21"/>
                    <a:pt x="3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"/>
            <p:cNvSpPr/>
            <p:nvPr/>
          </p:nvSpPr>
          <p:spPr>
            <a:xfrm>
              <a:off x="14135285" y="2434053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0" y="1"/>
                    <a:pt x="1" y="21"/>
                    <a:pt x="1" y="30"/>
                  </a:cubicBezTo>
                  <a:cubicBezTo>
                    <a:pt x="1" y="41"/>
                    <a:pt x="1" y="50"/>
                    <a:pt x="10" y="50"/>
                  </a:cubicBezTo>
                  <a:cubicBezTo>
                    <a:pt x="1" y="41"/>
                    <a:pt x="1" y="10"/>
                    <a:pt x="21" y="10"/>
                  </a:cubicBezTo>
                  <a:cubicBezTo>
                    <a:pt x="41" y="10"/>
                    <a:pt x="41" y="21"/>
                    <a:pt x="50" y="30"/>
                  </a:cubicBezTo>
                  <a:cubicBezTo>
                    <a:pt x="41" y="10"/>
                    <a:pt x="3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"/>
            <p:cNvSpPr/>
            <p:nvPr/>
          </p:nvSpPr>
          <p:spPr>
            <a:xfrm>
              <a:off x="14088101" y="2298903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10" y="0"/>
                    <a:pt x="0" y="20"/>
                    <a:pt x="0" y="40"/>
                  </a:cubicBezTo>
                  <a:cubicBezTo>
                    <a:pt x="0" y="60"/>
                    <a:pt x="10" y="80"/>
                    <a:pt x="40" y="80"/>
                  </a:cubicBezTo>
                  <a:cubicBezTo>
                    <a:pt x="60" y="80"/>
                    <a:pt x="80" y="60"/>
                    <a:pt x="80" y="40"/>
                  </a:cubicBezTo>
                  <a:cubicBezTo>
                    <a:pt x="80" y="20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"/>
            <p:cNvSpPr/>
            <p:nvPr/>
          </p:nvSpPr>
          <p:spPr>
            <a:xfrm>
              <a:off x="14091134" y="2301936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"/>
            <p:cNvSpPr/>
            <p:nvPr/>
          </p:nvSpPr>
          <p:spPr>
            <a:xfrm>
              <a:off x="14091134" y="2301936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2"/>
                    <a:pt x="1" y="5"/>
                    <a:pt x="27" y="1"/>
                  </a:cubicBezTo>
                  <a:lnTo>
                    <a:pt x="27" y="1"/>
                  </a:lnTo>
                  <a:cubicBezTo>
                    <a:pt x="43" y="3"/>
                    <a:pt x="51" y="12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ubicBezTo>
                    <a:pt x="30" y="1"/>
                    <a:pt x="28" y="1"/>
                    <a:pt x="27" y="1"/>
                  </a:cubicBezTo>
                  <a:lnTo>
                    <a:pt x="27" y="1"/>
                  </a:lnTo>
                  <a:cubicBezTo>
                    <a:pt x="25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"/>
            <p:cNvSpPr/>
            <p:nvPr/>
          </p:nvSpPr>
          <p:spPr>
            <a:xfrm>
              <a:off x="13894982" y="2285422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1" y="80"/>
                  </a:cubicBezTo>
                  <a:cubicBezTo>
                    <a:pt x="71" y="80"/>
                    <a:pt x="81" y="60"/>
                    <a:pt x="81" y="40"/>
                  </a:cubicBezTo>
                  <a:cubicBezTo>
                    <a:pt x="8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"/>
            <p:cNvSpPr/>
            <p:nvPr/>
          </p:nvSpPr>
          <p:spPr>
            <a:xfrm>
              <a:off x="13898689" y="2288455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0" y="51"/>
                    <a:pt x="50" y="41"/>
                    <a:pt x="50" y="21"/>
                  </a:cubicBezTo>
                  <a:cubicBezTo>
                    <a:pt x="50" y="11"/>
                    <a:pt x="40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"/>
            <p:cNvSpPr/>
            <p:nvPr/>
          </p:nvSpPr>
          <p:spPr>
            <a:xfrm>
              <a:off x="13898689" y="2288455"/>
              <a:ext cx="10111" cy="17526"/>
            </a:xfrm>
            <a:custGeom>
              <a:avLst/>
              <a:gdLst/>
              <a:ahLst/>
              <a:cxnLst/>
              <a:rect l="l" t="t" r="r" b="b"/>
              <a:pathLst>
                <a:path w="30" h="52" extrusionOk="0">
                  <a:moveTo>
                    <a:pt x="3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28"/>
                    <a:pt x="5" y="35"/>
                    <a:pt x="12" y="43"/>
                  </a:cubicBezTo>
                  <a:lnTo>
                    <a:pt x="12" y="43"/>
                  </a:lnTo>
                  <a:cubicBezTo>
                    <a:pt x="4" y="27"/>
                    <a:pt x="14" y="1"/>
                    <a:pt x="30" y="1"/>
                  </a:cubicBezTo>
                  <a:close/>
                  <a:moveTo>
                    <a:pt x="12" y="43"/>
                  </a:moveTo>
                  <a:cubicBezTo>
                    <a:pt x="14" y="46"/>
                    <a:pt x="17" y="49"/>
                    <a:pt x="20" y="51"/>
                  </a:cubicBezTo>
                  <a:cubicBezTo>
                    <a:pt x="17" y="48"/>
                    <a:pt x="15" y="46"/>
                    <a:pt x="1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"/>
            <p:cNvSpPr/>
            <p:nvPr/>
          </p:nvSpPr>
          <p:spPr>
            <a:xfrm>
              <a:off x="13705907" y="227160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61"/>
                    <a:pt x="1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"/>
            <p:cNvSpPr/>
            <p:nvPr/>
          </p:nvSpPr>
          <p:spPr>
            <a:xfrm>
              <a:off x="13709277" y="227497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21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"/>
            <p:cNvSpPr/>
            <p:nvPr/>
          </p:nvSpPr>
          <p:spPr>
            <a:xfrm>
              <a:off x="13709277" y="227497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1"/>
                  </a:moveTo>
                  <a:cubicBezTo>
                    <a:pt x="29" y="1"/>
                    <a:pt x="27" y="1"/>
                    <a:pt x="26" y="1"/>
                  </a:cubicBezTo>
                  <a:lnTo>
                    <a:pt x="26" y="1"/>
                  </a:lnTo>
                  <a:cubicBezTo>
                    <a:pt x="42" y="3"/>
                    <a:pt x="50" y="12"/>
                    <a:pt x="50" y="21"/>
                  </a:cubicBezTo>
                  <a:cubicBezTo>
                    <a:pt x="50" y="11"/>
                    <a:pt x="41" y="1"/>
                    <a:pt x="30" y="1"/>
                  </a:cubicBezTo>
                  <a:close/>
                  <a:moveTo>
                    <a:pt x="21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31"/>
                    <a:pt x="0" y="41"/>
                    <a:pt x="10" y="51"/>
                  </a:cubicBezTo>
                  <a:cubicBezTo>
                    <a:pt x="1" y="41"/>
                    <a:pt x="0" y="4"/>
                    <a:pt x="26" y="1"/>
                  </a:cubicBezTo>
                  <a:lnTo>
                    <a:pt x="26" y="1"/>
                  </a:ln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"/>
            <p:cNvSpPr/>
            <p:nvPr/>
          </p:nvSpPr>
          <p:spPr>
            <a:xfrm>
              <a:off x="13513124" y="2258122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0" y="81"/>
                    <a:pt x="81" y="61"/>
                    <a:pt x="81" y="41"/>
                  </a:cubicBezTo>
                  <a:cubicBezTo>
                    <a:pt x="81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"/>
            <p:cNvSpPr/>
            <p:nvPr/>
          </p:nvSpPr>
          <p:spPr>
            <a:xfrm>
              <a:off x="13516494" y="226149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0" y="51"/>
                    <a:pt x="51" y="41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"/>
            <p:cNvSpPr/>
            <p:nvPr/>
          </p:nvSpPr>
          <p:spPr>
            <a:xfrm>
              <a:off x="13516494" y="2261492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5" y="26"/>
                    <a:pt x="15" y="0"/>
                    <a:pt x="31" y="0"/>
                  </a:cubicBezTo>
                  <a:close/>
                  <a:moveTo>
                    <a:pt x="12" y="42"/>
                  </a:moveTo>
                  <a:cubicBezTo>
                    <a:pt x="13" y="46"/>
                    <a:pt x="16" y="49"/>
                    <a:pt x="20" y="51"/>
                  </a:cubicBezTo>
                  <a:cubicBezTo>
                    <a:pt x="17" y="48"/>
                    <a:pt x="14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"/>
            <p:cNvSpPr/>
            <p:nvPr/>
          </p:nvSpPr>
          <p:spPr>
            <a:xfrm>
              <a:off x="13323712" y="224464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"/>
            <p:cNvSpPr/>
            <p:nvPr/>
          </p:nvSpPr>
          <p:spPr>
            <a:xfrm>
              <a:off x="13327082" y="2248011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"/>
            <p:cNvSpPr/>
            <p:nvPr/>
          </p:nvSpPr>
          <p:spPr>
            <a:xfrm>
              <a:off x="13327082" y="2248011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5"/>
                    <a:pt x="2" y="29"/>
                    <a:pt x="5" y="34"/>
                  </a:cubicBezTo>
                  <a:lnTo>
                    <a:pt x="5" y="34"/>
                  </a:lnTo>
                  <a:cubicBezTo>
                    <a:pt x="4" y="20"/>
                    <a:pt x="9" y="3"/>
                    <a:pt x="26" y="1"/>
                  </a:cubicBezTo>
                  <a:lnTo>
                    <a:pt x="26" y="1"/>
                  </a:lnTo>
                  <a:cubicBezTo>
                    <a:pt x="42" y="2"/>
                    <a:pt x="51" y="12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ubicBezTo>
                    <a:pt x="29" y="0"/>
                    <a:pt x="28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5" y="34"/>
                  </a:moveTo>
                  <a:cubicBezTo>
                    <a:pt x="5" y="41"/>
                    <a:pt x="7" y="47"/>
                    <a:pt x="11" y="51"/>
                  </a:cubicBezTo>
                  <a:cubicBezTo>
                    <a:pt x="11" y="45"/>
                    <a:pt x="7" y="39"/>
                    <a:pt x="5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"/>
            <p:cNvSpPr/>
            <p:nvPr/>
          </p:nvSpPr>
          <p:spPr>
            <a:xfrm>
              <a:off x="13130930" y="2231159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"/>
            <p:cNvSpPr/>
            <p:nvPr/>
          </p:nvSpPr>
          <p:spPr>
            <a:xfrm>
              <a:off x="13134300" y="2234530"/>
              <a:ext cx="20559" cy="17189"/>
            </a:xfrm>
            <a:custGeom>
              <a:avLst/>
              <a:gdLst/>
              <a:ahLst/>
              <a:cxnLst/>
              <a:rect l="l" t="t" r="r" b="b"/>
              <a:pathLst>
                <a:path w="61" h="51" extrusionOk="0">
                  <a:moveTo>
                    <a:pt x="30" y="0"/>
                  </a:moveTo>
                  <a:cubicBezTo>
                    <a:pt x="21" y="0"/>
                    <a:pt x="1" y="11"/>
                    <a:pt x="1" y="20"/>
                  </a:cubicBezTo>
                  <a:cubicBezTo>
                    <a:pt x="1" y="40"/>
                    <a:pt x="21" y="51"/>
                    <a:pt x="30" y="51"/>
                  </a:cubicBezTo>
                  <a:cubicBezTo>
                    <a:pt x="41" y="51"/>
                    <a:pt x="61" y="40"/>
                    <a:pt x="61" y="20"/>
                  </a:cubicBezTo>
                  <a:cubicBezTo>
                    <a:pt x="61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"/>
            <p:cNvSpPr/>
            <p:nvPr/>
          </p:nvSpPr>
          <p:spPr>
            <a:xfrm>
              <a:off x="13134300" y="223453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lnTo>
                    <a:pt x="30" y="0"/>
                  </a:lnTo>
                  <a:cubicBezTo>
                    <a:pt x="30" y="0"/>
                    <a:pt x="30" y="0"/>
                    <a:pt x="29" y="0"/>
                  </a:cubicBezTo>
                  <a:lnTo>
                    <a:pt x="29" y="0"/>
                  </a:lnTo>
                  <a:cubicBezTo>
                    <a:pt x="30" y="0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41" y="0"/>
                    <a:pt x="51" y="11"/>
                    <a:pt x="51" y="20"/>
                  </a:cubicBezTo>
                  <a:cubicBezTo>
                    <a:pt x="51" y="11"/>
                    <a:pt x="51" y="0"/>
                    <a:pt x="30" y="0"/>
                  </a:cubicBezTo>
                  <a:close/>
                  <a:moveTo>
                    <a:pt x="29" y="0"/>
                  </a:moveTo>
                  <a:cubicBezTo>
                    <a:pt x="19" y="1"/>
                    <a:pt x="1" y="11"/>
                    <a:pt x="1" y="20"/>
                  </a:cubicBezTo>
                  <a:cubicBezTo>
                    <a:pt x="1" y="28"/>
                    <a:pt x="6" y="35"/>
                    <a:pt x="13" y="42"/>
                  </a:cubicBezTo>
                  <a:lnTo>
                    <a:pt x="13" y="42"/>
                  </a:lnTo>
                  <a:cubicBezTo>
                    <a:pt x="5" y="27"/>
                    <a:pt x="14" y="2"/>
                    <a:pt x="29" y="0"/>
                  </a:cubicBezTo>
                  <a:close/>
                  <a:moveTo>
                    <a:pt x="13" y="42"/>
                  </a:move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3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"/>
            <p:cNvSpPr/>
            <p:nvPr/>
          </p:nvSpPr>
          <p:spPr>
            <a:xfrm>
              <a:off x="12941518" y="2217678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21" y="0"/>
                    <a:pt x="0" y="20"/>
                    <a:pt x="0" y="41"/>
                  </a:cubicBezTo>
                  <a:cubicBezTo>
                    <a:pt x="0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"/>
            <p:cNvSpPr/>
            <p:nvPr/>
          </p:nvSpPr>
          <p:spPr>
            <a:xfrm>
              <a:off x="12944888" y="222104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1"/>
                    <a:pt x="31" y="51"/>
                  </a:cubicBezTo>
                  <a:cubicBezTo>
                    <a:pt x="41" y="51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"/>
            <p:cNvSpPr/>
            <p:nvPr/>
          </p:nvSpPr>
          <p:spPr>
            <a:xfrm>
              <a:off x="12944888" y="2221048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27"/>
                    <a:pt x="5" y="33"/>
                    <a:pt x="10" y="40"/>
                  </a:cubicBezTo>
                  <a:lnTo>
                    <a:pt x="10" y="40"/>
                  </a:lnTo>
                  <a:cubicBezTo>
                    <a:pt x="2" y="24"/>
                    <a:pt x="8" y="0"/>
                    <a:pt x="31" y="0"/>
                  </a:cubicBezTo>
                  <a:close/>
                  <a:moveTo>
                    <a:pt x="10" y="40"/>
                  </a:moveTo>
                  <a:lnTo>
                    <a:pt x="10" y="40"/>
                  </a:lnTo>
                  <a:cubicBezTo>
                    <a:pt x="13" y="44"/>
                    <a:pt x="16" y="48"/>
                    <a:pt x="21" y="51"/>
                  </a:cubicBezTo>
                  <a:cubicBezTo>
                    <a:pt x="17" y="47"/>
                    <a:pt x="14" y="43"/>
                    <a:pt x="10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"/>
            <p:cNvSpPr/>
            <p:nvPr/>
          </p:nvSpPr>
          <p:spPr>
            <a:xfrm>
              <a:off x="12748735" y="2204197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1"/>
                    <a:pt x="41" y="81"/>
                  </a:cubicBezTo>
                  <a:cubicBezTo>
                    <a:pt x="71" y="81"/>
                    <a:pt x="91" y="60"/>
                    <a:pt x="91" y="40"/>
                  </a:cubicBezTo>
                  <a:cubicBezTo>
                    <a:pt x="9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"/>
            <p:cNvSpPr/>
            <p:nvPr/>
          </p:nvSpPr>
          <p:spPr>
            <a:xfrm>
              <a:off x="12755813" y="2207230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20" y="51"/>
                  </a:cubicBezTo>
                  <a:cubicBezTo>
                    <a:pt x="30" y="51"/>
                    <a:pt x="50" y="41"/>
                    <a:pt x="50" y="21"/>
                  </a:cubicBezTo>
                  <a:cubicBezTo>
                    <a:pt x="50" y="11"/>
                    <a:pt x="3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"/>
            <p:cNvSpPr/>
            <p:nvPr/>
          </p:nvSpPr>
          <p:spPr>
            <a:xfrm>
              <a:off x="12755813" y="2207230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30" y="1"/>
                    <a:pt x="40" y="11"/>
                    <a:pt x="50" y="21"/>
                  </a:cubicBezTo>
                  <a:cubicBezTo>
                    <a:pt x="40" y="11"/>
                    <a:pt x="40" y="1"/>
                    <a:pt x="20" y="1"/>
                  </a:cubicBezTo>
                  <a:close/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31"/>
                    <a:pt x="0" y="41"/>
                    <a:pt x="10" y="51"/>
                  </a:cubicBezTo>
                  <a:cubicBezTo>
                    <a:pt x="0" y="41"/>
                    <a:pt x="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"/>
            <p:cNvSpPr/>
            <p:nvPr/>
          </p:nvSpPr>
          <p:spPr>
            <a:xfrm>
              <a:off x="12559660" y="2190716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0"/>
                    <a:pt x="20" y="80"/>
                    <a:pt x="40" y="80"/>
                  </a:cubicBezTo>
                  <a:cubicBezTo>
                    <a:pt x="60" y="80"/>
                    <a:pt x="80" y="60"/>
                    <a:pt x="80" y="40"/>
                  </a:cubicBezTo>
                  <a:cubicBezTo>
                    <a:pt x="80" y="20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"/>
            <p:cNvSpPr/>
            <p:nvPr/>
          </p:nvSpPr>
          <p:spPr>
            <a:xfrm>
              <a:off x="12562694" y="2193749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"/>
            <p:cNvSpPr/>
            <p:nvPr/>
          </p:nvSpPr>
          <p:spPr>
            <a:xfrm>
              <a:off x="12562694" y="2193749"/>
              <a:ext cx="10785" cy="17526"/>
            </a:xfrm>
            <a:custGeom>
              <a:avLst/>
              <a:gdLst/>
              <a:ahLst/>
              <a:cxnLst/>
              <a:rect l="l" t="t" r="r" b="b"/>
              <a:pathLst>
                <a:path w="3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8"/>
                    <a:pt x="6" y="35"/>
                    <a:pt x="12" y="42"/>
                  </a:cubicBezTo>
                  <a:lnTo>
                    <a:pt x="12" y="42"/>
                  </a:lnTo>
                  <a:cubicBezTo>
                    <a:pt x="5" y="27"/>
                    <a:pt x="15" y="1"/>
                    <a:pt x="31" y="1"/>
                  </a:cubicBezTo>
                  <a:close/>
                  <a:moveTo>
                    <a:pt x="12" y="42"/>
                  </a:moveTo>
                  <a:lnTo>
                    <a:pt x="12" y="42"/>
                  </a:ln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"/>
            <p:cNvSpPr/>
            <p:nvPr/>
          </p:nvSpPr>
          <p:spPr>
            <a:xfrm>
              <a:off x="12366541" y="2176897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1" y="81"/>
                    <a:pt x="92" y="61"/>
                    <a:pt x="92" y="41"/>
                  </a:cubicBezTo>
                  <a:cubicBezTo>
                    <a:pt x="92" y="21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"/>
            <p:cNvSpPr/>
            <p:nvPr/>
          </p:nvSpPr>
          <p:spPr>
            <a:xfrm>
              <a:off x="12373282" y="2180268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"/>
            <p:cNvSpPr/>
            <p:nvPr/>
          </p:nvSpPr>
          <p:spPr>
            <a:xfrm>
              <a:off x="12373282" y="2180268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lnTo>
                    <a:pt x="21" y="1"/>
                  </a:lnTo>
                  <a:cubicBezTo>
                    <a:pt x="20" y="1"/>
                    <a:pt x="19" y="1"/>
                    <a:pt x="18" y="1"/>
                  </a:cubicBezTo>
                  <a:lnTo>
                    <a:pt x="18" y="1"/>
                  </a:lnTo>
                  <a:cubicBezTo>
                    <a:pt x="19" y="1"/>
                    <a:pt x="20" y="1"/>
                    <a:pt x="21" y="1"/>
                  </a:cubicBezTo>
                  <a:close/>
                  <a:moveTo>
                    <a:pt x="21" y="1"/>
                  </a:moveTo>
                  <a:cubicBezTo>
                    <a:pt x="26" y="1"/>
                    <a:pt x="33" y="3"/>
                    <a:pt x="39" y="7"/>
                  </a:cubicBezTo>
                  <a:lnTo>
                    <a:pt x="39" y="7"/>
                  </a:lnTo>
                  <a:cubicBezTo>
                    <a:pt x="36" y="3"/>
                    <a:pt x="31" y="1"/>
                    <a:pt x="21" y="1"/>
                  </a:cubicBezTo>
                  <a:close/>
                  <a:moveTo>
                    <a:pt x="39" y="7"/>
                  </a:moveTo>
                  <a:cubicBezTo>
                    <a:pt x="43" y="10"/>
                    <a:pt x="46" y="16"/>
                    <a:pt x="51" y="21"/>
                  </a:cubicBezTo>
                  <a:cubicBezTo>
                    <a:pt x="51" y="16"/>
                    <a:pt x="46" y="10"/>
                    <a:pt x="39" y="7"/>
                  </a:cubicBezTo>
                  <a:close/>
                  <a:moveTo>
                    <a:pt x="18" y="1"/>
                  </a:moveTo>
                  <a:lnTo>
                    <a:pt x="18" y="1"/>
                  </a:lnTo>
                  <a:cubicBezTo>
                    <a:pt x="9" y="3"/>
                    <a:pt x="1" y="12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1"/>
                    <a:pt x="1" y="5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"/>
            <p:cNvSpPr/>
            <p:nvPr/>
          </p:nvSpPr>
          <p:spPr>
            <a:xfrm>
              <a:off x="12177129" y="2163416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"/>
            <p:cNvSpPr/>
            <p:nvPr/>
          </p:nvSpPr>
          <p:spPr>
            <a:xfrm>
              <a:off x="12180836" y="216678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"/>
            <p:cNvSpPr/>
            <p:nvPr/>
          </p:nvSpPr>
          <p:spPr>
            <a:xfrm>
              <a:off x="12180836" y="2166786"/>
              <a:ext cx="10448" cy="17526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28"/>
                    <a:pt x="5" y="35"/>
                    <a:pt x="12" y="43"/>
                  </a:cubicBezTo>
                  <a:lnTo>
                    <a:pt x="12" y="43"/>
                  </a:lnTo>
                  <a:cubicBezTo>
                    <a:pt x="4" y="27"/>
                    <a:pt x="14" y="0"/>
                    <a:pt x="30" y="0"/>
                  </a:cubicBezTo>
                  <a:close/>
                  <a:moveTo>
                    <a:pt x="12" y="43"/>
                  </a:moveTo>
                  <a:cubicBezTo>
                    <a:pt x="14" y="46"/>
                    <a:pt x="17" y="49"/>
                    <a:pt x="20" y="51"/>
                  </a:cubicBezTo>
                  <a:cubicBezTo>
                    <a:pt x="18" y="48"/>
                    <a:pt x="15" y="45"/>
                    <a:pt x="1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"/>
            <p:cNvSpPr/>
            <p:nvPr/>
          </p:nvSpPr>
          <p:spPr>
            <a:xfrm>
              <a:off x="11984684" y="2149935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50" y="1"/>
                  </a:moveTo>
                  <a:cubicBezTo>
                    <a:pt x="21" y="1"/>
                    <a:pt x="0" y="21"/>
                    <a:pt x="0" y="41"/>
                  </a:cubicBezTo>
                  <a:cubicBezTo>
                    <a:pt x="0" y="61"/>
                    <a:pt x="21" y="81"/>
                    <a:pt x="50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"/>
            <p:cNvSpPr/>
            <p:nvPr/>
          </p:nvSpPr>
          <p:spPr>
            <a:xfrm>
              <a:off x="11991424" y="215330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41" y="51"/>
                    <a:pt x="50" y="40"/>
                    <a:pt x="50" y="20"/>
                  </a:cubicBezTo>
                  <a:cubicBezTo>
                    <a:pt x="50" y="1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"/>
            <p:cNvSpPr/>
            <p:nvPr/>
          </p:nvSpPr>
          <p:spPr>
            <a:xfrm>
              <a:off x="11991424" y="215330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8" y="4"/>
                  </a:moveTo>
                  <a:lnTo>
                    <a:pt x="38" y="4"/>
                  </a:lnTo>
                  <a:cubicBezTo>
                    <a:pt x="42" y="8"/>
                    <a:pt x="44" y="14"/>
                    <a:pt x="50" y="20"/>
                  </a:cubicBezTo>
                  <a:cubicBezTo>
                    <a:pt x="50" y="14"/>
                    <a:pt x="46" y="8"/>
                    <a:pt x="38" y="4"/>
                  </a:cubicBezTo>
                  <a:close/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31"/>
                    <a:pt x="1" y="40"/>
                    <a:pt x="10" y="51"/>
                  </a:cubicBezTo>
                  <a:cubicBezTo>
                    <a:pt x="1" y="41"/>
                    <a:pt x="1" y="4"/>
                    <a:pt x="26" y="1"/>
                  </a:cubicBezTo>
                  <a:lnTo>
                    <a:pt x="26" y="1"/>
                  </a:lnTo>
                  <a:cubicBezTo>
                    <a:pt x="31" y="1"/>
                    <a:pt x="35" y="2"/>
                    <a:pt x="38" y="4"/>
                  </a:cubicBezTo>
                  <a:lnTo>
                    <a:pt x="38" y="4"/>
                  </a:lnTo>
                  <a:cubicBezTo>
                    <a:pt x="36" y="2"/>
                    <a:pt x="34" y="0"/>
                    <a:pt x="30" y="0"/>
                  </a:cubicBezTo>
                  <a:cubicBezTo>
                    <a:pt x="29" y="0"/>
                    <a:pt x="27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"/>
            <p:cNvSpPr/>
            <p:nvPr/>
          </p:nvSpPr>
          <p:spPr>
            <a:xfrm>
              <a:off x="11795272" y="2136453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"/>
            <p:cNvSpPr/>
            <p:nvPr/>
          </p:nvSpPr>
          <p:spPr>
            <a:xfrm>
              <a:off x="11798642" y="2139824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31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"/>
            <p:cNvSpPr/>
            <p:nvPr/>
          </p:nvSpPr>
          <p:spPr>
            <a:xfrm>
              <a:off x="11798642" y="2139824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5" y="26"/>
                    <a:pt x="15" y="0"/>
                    <a:pt x="31" y="0"/>
                  </a:cubicBezTo>
                  <a:close/>
                  <a:moveTo>
                    <a:pt x="12" y="42"/>
                  </a:moveTo>
                  <a:cubicBezTo>
                    <a:pt x="14" y="46"/>
                    <a:pt x="16" y="49"/>
                    <a:pt x="20" y="51"/>
                  </a:cubicBezTo>
                  <a:cubicBezTo>
                    <a:pt x="17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"/>
            <p:cNvSpPr/>
            <p:nvPr/>
          </p:nvSpPr>
          <p:spPr>
            <a:xfrm>
              <a:off x="11605860" y="2122972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10" y="0"/>
                    <a:pt x="1" y="21"/>
                    <a:pt x="1" y="41"/>
                  </a:cubicBezTo>
                  <a:cubicBezTo>
                    <a:pt x="1" y="61"/>
                    <a:pt x="10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"/>
            <p:cNvSpPr/>
            <p:nvPr/>
          </p:nvSpPr>
          <p:spPr>
            <a:xfrm>
              <a:off x="11609230" y="212634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"/>
            <p:cNvSpPr/>
            <p:nvPr/>
          </p:nvSpPr>
          <p:spPr>
            <a:xfrm>
              <a:off x="11609230" y="212634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31"/>
                    <a:pt x="0" y="40"/>
                    <a:pt x="11" y="51"/>
                  </a:cubicBezTo>
                  <a:cubicBezTo>
                    <a:pt x="0" y="40"/>
                    <a:pt x="0" y="11"/>
                    <a:pt x="31" y="11"/>
                  </a:cubicBezTo>
                  <a:cubicBezTo>
                    <a:pt x="40" y="11"/>
                    <a:pt x="51" y="11"/>
                    <a:pt x="51" y="20"/>
                  </a:cubicBezTo>
                  <a:lnTo>
                    <a:pt x="51" y="20"/>
                  </a:ln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"/>
            <p:cNvSpPr/>
            <p:nvPr/>
          </p:nvSpPr>
          <p:spPr>
            <a:xfrm>
              <a:off x="11413077" y="210949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1" y="81"/>
                    <a:pt x="81" y="61"/>
                    <a:pt x="81" y="40"/>
                  </a:cubicBezTo>
                  <a:cubicBezTo>
                    <a:pt x="8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"/>
            <p:cNvSpPr/>
            <p:nvPr/>
          </p:nvSpPr>
          <p:spPr>
            <a:xfrm>
              <a:off x="11416448" y="211252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41"/>
                    <a:pt x="10" y="52"/>
                    <a:pt x="31" y="52"/>
                  </a:cubicBezTo>
                  <a:cubicBezTo>
                    <a:pt x="41" y="52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"/>
            <p:cNvSpPr/>
            <p:nvPr/>
          </p:nvSpPr>
          <p:spPr>
            <a:xfrm>
              <a:off x="11416448" y="211252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6" y="29"/>
                    <a:pt x="15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31" y="1"/>
                  </a:cubicBezTo>
                  <a:close/>
                  <a:moveTo>
                    <a:pt x="12" y="42"/>
                  </a:moveTo>
                  <a:cubicBezTo>
                    <a:pt x="13" y="46"/>
                    <a:pt x="16" y="49"/>
                    <a:pt x="21" y="52"/>
                  </a:cubicBezTo>
                  <a:cubicBezTo>
                    <a:pt x="18" y="48"/>
                    <a:pt x="14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"/>
            <p:cNvSpPr/>
            <p:nvPr/>
          </p:nvSpPr>
          <p:spPr>
            <a:xfrm>
              <a:off x="11223665" y="2096009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11" y="0"/>
                    <a:pt x="1" y="20"/>
                    <a:pt x="1" y="40"/>
                  </a:cubicBezTo>
                  <a:cubicBezTo>
                    <a:pt x="1" y="60"/>
                    <a:pt x="11" y="80"/>
                    <a:pt x="41" y="80"/>
                  </a:cubicBezTo>
                  <a:cubicBezTo>
                    <a:pt x="61" y="80"/>
                    <a:pt x="81" y="60"/>
                    <a:pt x="81" y="40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"/>
            <p:cNvSpPr/>
            <p:nvPr/>
          </p:nvSpPr>
          <p:spPr>
            <a:xfrm>
              <a:off x="11227035" y="2099043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"/>
            <p:cNvSpPr/>
            <p:nvPr/>
          </p:nvSpPr>
          <p:spPr>
            <a:xfrm>
              <a:off x="11227035" y="2099043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1"/>
                    <a:pt x="1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"/>
            <p:cNvSpPr/>
            <p:nvPr/>
          </p:nvSpPr>
          <p:spPr>
            <a:xfrm>
              <a:off x="11031220" y="2082528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0"/>
                    <a:pt x="20" y="80"/>
                    <a:pt x="40" y="80"/>
                  </a:cubicBezTo>
                  <a:cubicBezTo>
                    <a:pt x="70" y="80"/>
                    <a:pt x="80" y="60"/>
                    <a:pt x="80" y="40"/>
                  </a:cubicBezTo>
                  <a:cubicBezTo>
                    <a:pt x="80" y="20"/>
                    <a:pt x="7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"/>
            <p:cNvSpPr/>
            <p:nvPr/>
          </p:nvSpPr>
          <p:spPr>
            <a:xfrm>
              <a:off x="11034253" y="208556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"/>
            <p:cNvSpPr/>
            <p:nvPr/>
          </p:nvSpPr>
          <p:spPr>
            <a:xfrm>
              <a:off x="11034253" y="208556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8"/>
                    <a:pt x="5" y="34"/>
                    <a:pt x="11" y="41"/>
                  </a:cubicBezTo>
                  <a:lnTo>
                    <a:pt x="11" y="41"/>
                  </a:lnTo>
                  <a:cubicBezTo>
                    <a:pt x="6" y="28"/>
                    <a:pt x="16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31" y="1"/>
                  </a:cubicBezTo>
                  <a:close/>
                  <a:moveTo>
                    <a:pt x="11" y="41"/>
                  </a:moveTo>
                  <a:cubicBezTo>
                    <a:pt x="13" y="45"/>
                    <a:pt x="16" y="49"/>
                    <a:pt x="21" y="51"/>
                  </a:cubicBezTo>
                  <a:cubicBezTo>
                    <a:pt x="18" y="48"/>
                    <a:pt x="14" y="44"/>
                    <a:pt x="11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"/>
            <p:cNvSpPr/>
            <p:nvPr/>
          </p:nvSpPr>
          <p:spPr>
            <a:xfrm>
              <a:off x="10841808" y="2068710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71"/>
                    <a:pt x="20" y="81"/>
                    <a:pt x="40" y="81"/>
                  </a:cubicBezTo>
                  <a:cubicBezTo>
                    <a:pt x="60" y="81"/>
                    <a:pt x="80" y="7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"/>
            <p:cNvSpPr/>
            <p:nvPr/>
          </p:nvSpPr>
          <p:spPr>
            <a:xfrm>
              <a:off x="10844841" y="207208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"/>
            <p:cNvSpPr/>
            <p:nvPr/>
          </p:nvSpPr>
          <p:spPr>
            <a:xfrm>
              <a:off x="10844841" y="207208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6"/>
                    <a:pt x="4" y="32"/>
                    <a:pt x="8" y="37"/>
                  </a:cubicBezTo>
                  <a:lnTo>
                    <a:pt x="8" y="37"/>
                  </a:lnTo>
                  <a:cubicBezTo>
                    <a:pt x="4" y="25"/>
                    <a:pt x="10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21" y="1"/>
                  </a:cubicBezTo>
                  <a:close/>
                  <a:moveTo>
                    <a:pt x="8" y="37"/>
                  </a:moveTo>
                  <a:cubicBezTo>
                    <a:pt x="10" y="43"/>
                    <a:pt x="15" y="48"/>
                    <a:pt x="21" y="51"/>
                  </a:cubicBezTo>
                  <a:cubicBezTo>
                    <a:pt x="17" y="46"/>
                    <a:pt x="12" y="42"/>
                    <a:pt x="8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"/>
            <p:cNvSpPr/>
            <p:nvPr/>
          </p:nvSpPr>
          <p:spPr>
            <a:xfrm>
              <a:off x="10648688" y="2055229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81"/>
                    <a:pt x="41" y="81"/>
                  </a:cubicBezTo>
                  <a:cubicBezTo>
                    <a:pt x="72" y="81"/>
                    <a:pt x="92" y="71"/>
                    <a:pt x="92" y="41"/>
                  </a:cubicBezTo>
                  <a:cubicBezTo>
                    <a:pt x="92" y="21"/>
                    <a:pt x="72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"/>
            <p:cNvSpPr/>
            <p:nvPr/>
          </p:nvSpPr>
          <p:spPr>
            <a:xfrm>
              <a:off x="10652396" y="2058599"/>
              <a:ext cx="20559" cy="17189"/>
            </a:xfrm>
            <a:custGeom>
              <a:avLst/>
              <a:gdLst/>
              <a:ahLst/>
              <a:cxnLst/>
              <a:rect l="l" t="t" r="r" b="b"/>
              <a:pathLst>
                <a:path w="61" h="51" extrusionOk="0">
                  <a:moveTo>
                    <a:pt x="30" y="0"/>
                  </a:moveTo>
                  <a:cubicBezTo>
                    <a:pt x="20" y="0"/>
                    <a:pt x="0" y="11"/>
                    <a:pt x="0" y="20"/>
                  </a:cubicBezTo>
                  <a:cubicBezTo>
                    <a:pt x="0" y="41"/>
                    <a:pt x="20" y="51"/>
                    <a:pt x="30" y="51"/>
                  </a:cubicBezTo>
                  <a:cubicBezTo>
                    <a:pt x="40" y="51"/>
                    <a:pt x="61" y="41"/>
                    <a:pt x="61" y="20"/>
                  </a:cubicBezTo>
                  <a:cubicBezTo>
                    <a:pt x="61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"/>
            <p:cNvSpPr/>
            <p:nvPr/>
          </p:nvSpPr>
          <p:spPr>
            <a:xfrm>
              <a:off x="10652396" y="205859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8" y="12"/>
                  </a:moveTo>
                  <a:cubicBezTo>
                    <a:pt x="49" y="15"/>
                    <a:pt x="50" y="18"/>
                    <a:pt x="50" y="20"/>
                  </a:cubicBezTo>
                  <a:cubicBezTo>
                    <a:pt x="50" y="16"/>
                    <a:pt x="50" y="13"/>
                    <a:pt x="48" y="12"/>
                  </a:cubicBezTo>
                  <a:close/>
                  <a:moveTo>
                    <a:pt x="30" y="0"/>
                  </a:moveTo>
                  <a:cubicBezTo>
                    <a:pt x="20" y="0"/>
                    <a:pt x="0" y="11"/>
                    <a:pt x="0" y="20"/>
                  </a:cubicBezTo>
                  <a:cubicBezTo>
                    <a:pt x="0" y="28"/>
                    <a:pt x="5" y="34"/>
                    <a:pt x="11" y="41"/>
                  </a:cubicBezTo>
                  <a:lnTo>
                    <a:pt x="11" y="41"/>
                  </a:lnTo>
                  <a:cubicBezTo>
                    <a:pt x="5" y="28"/>
                    <a:pt x="15" y="11"/>
                    <a:pt x="30" y="11"/>
                  </a:cubicBezTo>
                  <a:cubicBezTo>
                    <a:pt x="41" y="11"/>
                    <a:pt x="46" y="11"/>
                    <a:pt x="48" y="12"/>
                  </a:cubicBezTo>
                  <a:lnTo>
                    <a:pt x="48" y="12"/>
                  </a:lnTo>
                  <a:cubicBezTo>
                    <a:pt x="44" y="6"/>
                    <a:pt x="37" y="0"/>
                    <a:pt x="30" y="0"/>
                  </a:cubicBezTo>
                  <a:close/>
                  <a:moveTo>
                    <a:pt x="11" y="41"/>
                  </a:moveTo>
                  <a:cubicBezTo>
                    <a:pt x="13" y="45"/>
                    <a:pt x="16" y="49"/>
                    <a:pt x="20" y="51"/>
                  </a:cubicBezTo>
                  <a:cubicBezTo>
                    <a:pt x="17" y="48"/>
                    <a:pt x="14" y="44"/>
                    <a:pt x="11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"/>
            <p:cNvSpPr/>
            <p:nvPr/>
          </p:nvSpPr>
          <p:spPr>
            <a:xfrm>
              <a:off x="10459613" y="2041747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70"/>
                    <a:pt x="20" y="81"/>
                    <a:pt x="40" y="81"/>
                  </a:cubicBezTo>
                  <a:cubicBezTo>
                    <a:pt x="60" y="81"/>
                    <a:pt x="80" y="70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"/>
            <p:cNvSpPr/>
            <p:nvPr/>
          </p:nvSpPr>
          <p:spPr>
            <a:xfrm>
              <a:off x="10462984" y="204511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40"/>
                    <a:pt x="10" y="51"/>
                    <a:pt x="30" y="51"/>
                  </a:cubicBezTo>
                  <a:cubicBezTo>
                    <a:pt x="41" y="51"/>
                    <a:pt x="50" y="40"/>
                    <a:pt x="50" y="20"/>
                  </a:cubicBezTo>
                  <a:cubicBezTo>
                    <a:pt x="50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"/>
            <p:cNvSpPr/>
            <p:nvPr/>
          </p:nvSpPr>
          <p:spPr>
            <a:xfrm>
              <a:off x="10462984" y="204511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26"/>
                    <a:pt x="4" y="32"/>
                    <a:pt x="8" y="38"/>
                  </a:cubicBezTo>
                  <a:lnTo>
                    <a:pt x="8" y="38"/>
                  </a:lnTo>
                  <a:cubicBezTo>
                    <a:pt x="3" y="25"/>
                    <a:pt x="9" y="11"/>
                    <a:pt x="30" y="11"/>
                  </a:cubicBezTo>
                  <a:cubicBezTo>
                    <a:pt x="41" y="11"/>
                    <a:pt x="50" y="11"/>
                    <a:pt x="50" y="20"/>
                  </a:cubicBezTo>
                  <a:lnTo>
                    <a:pt x="50" y="20"/>
                  </a:lnTo>
                  <a:cubicBezTo>
                    <a:pt x="50" y="11"/>
                    <a:pt x="41" y="0"/>
                    <a:pt x="30" y="0"/>
                  </a:cubicBezTo>
                  <a:close/>
                  <a:moveTo>
                    <a:pt x="8" y="38"/>
                  </a:moveTo>
                  <a:cubicBezTo>
                    <a:pt x="10" y="43"/>
                    <a:pt x="15" y="48"/>
                    <a:pt x="21" y="51"/>
                  </a:cubicBezTo>
                  <a:cubicBezTo>
                    <a:pt x="16" y="46"/>
                    <a:pt x="12" y="42"/>
                    <a:pt x="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"/>
            <p:cNvSpPr/>
            <p:nvPr/>
          </p:nvSpPr>
          <p:spPr>
            <a:xfrm>
              <a:off x="10266831" y="2028266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0"/>
                    <a:pt x="21" y="81"/>
                    <a:pt x="41" y="81"/>
                  </a:cubicBezTo>
                  <a:cubicBezTo>
                    <a:pt x="70" y="81"/>
                    <a:pt x="90" y="70"/>
                    <a:pt x="90" y="41"/>
                  </a:cubicBezTo>
                  <a:cubicBezTo>
                    <a:pt x="90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"/>
            <p:cNvSpPr/>
            <p:nvPr/>
          </p:nvSpPr>
          <p:spPr>
            <a:xfrm>
              <a:off x="10273572" y="203163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30" y="51"/>
                    <a:pt x="50" y="40"/>
                    <a:pt x="50" y="20"/>
                  </a:cubicBezTo>
                  <a:cubicBezTo>
                    <a:pt x="50" y="11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"/>
            <p:cNvSpPr/>
            <p:nvPr/>
          </p:nvSpPr>
          <p:spPr>
            <a:xfrm>
              <a:off x="10273572" y="203163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31"/>
                    <a:pt x="1" y="40"/>
                    <a:pt x="10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11"/>
                    <a:pt x="50" y="20"/>
                  </a:cubicBezTo>
                  <a:cubicBezTo>
                    <a:pt x="41" y="11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"/>
            <p:cNvSpPr/>
            <p:nvPr/>
          </p:nvSpPr>
          <p:spPr>
            <a:xfrm>
              <a:off x="10084160" y="2021525"/>
              <a:ext cx="30670" cy="30670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1" y="0"/>
                  </a:moveTo>
                  <a:cubicBezTo>
                    <a:pt x="21" y="0"/>
                    <a:pt x="1" y="21"/>
                    <a:pt x="1" y="50"/>
                  </a:cubicBezTo>
                  <a:cubicBezTo>
                    <a:pt x="1" y="70"/>
                    <a:pt x="21" y="90"/>
                    <a:pt x="41" y="90"/>
                  </a:cubicBezTo>
                  <a:cubicBezTo>
                    <a:pt x="71" y="90"/>
                    <a:pt x="91" y="70"/>
                    <a:pt x="91" y="50"/>
                  </a:cubicBezTo>
                  <a:cubicBezTo>
                    <a:pt x="91" y="21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"/>
            <p:cNvSpPr/>
            <p:nvPr/>
          </p:nvSpPr>
          <p:spPr>
            <a:xfrm>
              <a:off x="10090900" y="20248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31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31" y="51"/>
                    <a:pt x="51" y="40"/>
                    <a:pt x="51" y="31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"/>
            <p:cNvSpPr/>
            <p:nvPr/>
          </p:nvSpPr>
          <p:spPr>
            <a:xfrm>
              <a:off x="10090900" y="20248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31"/>
                  </a:cubicBezTo>
                  <a:cubicBezTo>
                    <a:pt x="1" y="40"/>
                    <a:pt x="1" y="51"/>
                    <a:pt x="10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20"/>
                    <a:pt x="51" y="31"/>
                  </a:cubicBezTo>
                  <a:cubicBezTo>
                    <a:pt x="4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"/>
            <p:cNvSpPr/>
            <p:nvPr/>
          </p:nvSpPr>
          <p:spPr>
            <a:xfrm>
              <a:off x="10107752" y="2213971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"/>
            <p:cNvSpPr/>
            <p:nvPr/>
          </p:nvSpPr>
          <p:spPr>
            <a:xfrm>
              <a:off x="10111459" y="2213971"/>
              <a:ext cx="16852" cy="20896"/>
            </a:xfrm>
            <a:custGeom>
              <a:avLst/>
              <a:gdLst/>
              <a:ahLst/>
              <a:cxnLst/>
              <a:rect l="l" t="t" r="r" b="b"/>
              <a:pathLst>
                <a:path w="50" h="62" extrusionOk="0">
                  <a:moveTo>
                    <a:pt x="20" y="1"/>
                  </a:moveTo>
                  <a:cubicBezTo>
                    <a:pt x="10" y="1"/>
                    <a:pt x="0" y="21"/>
                    <a:pt x="0" y="31"/>
                  </a:cubicBezTo>
                  <a:cubicBezTo>
                    <a:pt x="0" y="41"/>
                    <a:pt x="10" y="61"/>
                    <a:pt x="20" y="61"/>
                  </a:cubicBezTo>
                  <a:cubicBezTo>
                    <a:pt x="40" y="61"/>
                    <a:pt x="50" y="41"/>
                    <a:pt x="50" y="31"/>
                  </a:cubicBezTo>
                  <a:cubicBezTo>
                    <a:pt x="50" y="21"/>
                    <a:pt x="4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"/>
            <p:cNvSpPr/>
            <p:nvPr/>
          </p:nvSpPr>
          <p:spPr>
            <a:xfrm>
              <a:off x="10111459" y="2213971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10" y="1"/>
                    <a:pt x="0" y="21"/>
                    <a:pt x="0" y="31"/>
                  </a:cubicBezTo>
                  <a:cubicBezTo>
                    <a:pt x="0" y="41"/>
                    <a:pt x="10" y="52"/>
                    <a:pt x="20" y="52"/>
                  </a:cubicBezTo>
                  <a:cubicBezTo>
                    <a:pt x="0" y="41"/>
                    <a:pt x="0" y="11"/>
                    <a:pt x="30" y="11"/>
                  </a:cubicBezTo>
                  <a:cubicBezTo>
                    <a:pt x="40" y="11"/>
                    <a:pt x="50" y="21"/>
                    <a:pt x="50" y="31"/>
                  </a:cubicBezTo>
                  <a:cubicBezTo>
                    <a:pt x="50" y="11"/>
                    <a:pt x="4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"/>
            <p:cNvSpPr/>
            <p:nvPr/>
          </p:nvSpPr>
          <p:spPr>
            <a:xfrm>
              <a:off x="10127974" y="24033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81" y="61"/>
                    <a:pt x="81" y="41"/>
                  </a:cubicBezTo>
                  <a:cubicBezTo>
                    <a:pt x="8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"/>
            <p:cNvSpPr/>
            <p:nvPr/>
          </p:nvSpPr>
          <p:spPr>
            <a:xfrm>
              <a:off x="10131681" y="2407090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0"/>
                  </a:moveTo>
                  <a:cubicBezTo>
                    <a:pt x="20" y="0"/>
                    <a:pt x="0" y="10"/>
                    <a:pt x="0" y="20"/>
                  </a:cubicBezTo>
                  <a:cubicBezTo>
                    <a:pt x="0" y="40"/>
                    <a:pt x="20" y="50"/>
                    <a:pt x="3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"/>
            <p:cNvSpPr/>
            <p:nvPr/>
          </p:nvSpPr>
          <p:spPr>
            <a:xfrm>
              <a:off x="10131681" y="2407090"/>
              <a:ext cx="10111" cy="17189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30" y="0"/>
                  </a:moveTo>
                  <a:cubicBezTo>
                    <a:pt x="28" y="0"/>
                    <a:pt x="27" y="0"/>
                    <a:pt x="25" y="1"/>
                  </a:cubicBezTo>
                  <a:lnTo>
                    <a:pt x="25" y="1"/>
                  </a:lnTo>
                  <a:cubicBezTo>
                    <a:pt x="27" y="0"/>
                    <a:pt x="29" y="0"/>
                    <a:pt x="30" y="0"/>
                  </a:cubicBezTo>
                  <a:close/>
                  <a:moveTo>
                    <a:pt x="25" y="1"/>
                  </a:moveTo>
                  <a:cubicBezTo>
                    <a:pt x="15" y="3"/>
                    <a:pt x="0" y="11"/>
                    <a:pt x="0" y="20"/>
                  </a:cubicBezTo>
                  <a:cubicBezTo>
                    <a:pt x="0" y="30"/>
                    <a:pt x="10" y="40"/>
                    <a:pt x="20" y="50"/>
                  </a:cubicBezTo>
                  <a:cubicBezTo>
                    <a:pt x="2" y="32"/>
                    <a:pt x="9" y="5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"/>
            <p:cNvSpPr/>
            <p:nvPr/>
          </p:nvSpPr>
          <p:spPr>
            <a:xfrm>
              <a:off x="10151903" y="2592795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71"/>
                    <a:pt x="10" y="81"/>
                    <a:pt x="41" y="81"/>
                  </a:cubicBezTo>
                  <a:cubicBezTo>
                    <a:pt x="61" y="81"/>
                    <a:pt x="81" y="7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"/>
            <p:cNvSpPr/>
            <p:nvPr/>
          </p:nvSpPr>
          <p:spPr>
            <a:xfrm>
              <a:off x="10155273" y="2596502"/>
              <a:ext cx="17189" cy="16852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0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"/>
            <p:cNvSpPr/>
            <p:nvPr/>
          </p:nvSpPr>
          <p:spPr>
            <a:xfrm>
              <a:off x="10155273" y="2596502"/>
              <a:ext cx="17189" cy="16852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0" y="40"/>
                    <a:pt x="10" y="50"/>
                  </a:cubicBezTo>
                  <a:cubicBezTo>
                    <a:pt x="0" y="40"/>
                    <a:pt x="0" y="10"/>
                    <a:pt x="31" y="10"/>
                  </a:cubicBezTo>
                  <a:cubicBezTo>
                    <a:pt x="40" y="10"/>
                    <a:pt x="51" y="10"/>
                    <a:pt x="51" y="20"/>
                  </a:cubicBezTo>
                  <a:lnTo>
                    <a:pt x="51" y="20"/>
                  </a:ln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"/>
            <p:cNvSpPr/>
            <p:nvPr/>
          </p:nvSpPr>
          <p:spPr>
            <a:xfrm>
              <a:off x="10172125" y="2782207"/>
              <a:ext cx="27300" cy="31007"/>
            </a:xfrm>
            <a:custGeom>
              <a:avLst/>
              <a:gdLst/>
              <a:ahLst/>
              <a:cxnLst/>
              <a:rect l="l" t="t" r="r" b="b"/>
              <a:pathLst>
                <a:path w="81" h="92" extrusionOk="0">
                  <a:moveTo>
                    <a:pt x="41" y="1"/>
                  </a:moveTo>
                  <a:cubicBezTo>
                    <a:pt x="21" y="1"/>
                    <a:pt x="1" y="21"/>
                    <a:pt x="1" y="51"/>
                  </a:cubicBezTo>
                  <a:cubicBezTo>
                    <a:pt x="1" y="71"/>
                    <a:pt x="21" y="91"/>
                    <a:pt x="41" y="91"/>
                  </a:cubicBezTo>
                  <a:cubicBezTo>
                    <a:pt x="61" y="91"/>
                    <a:pt x="81" y="71"/>
                    <a:pt x="81" y="5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"/>
            <p:cNvSpPr/>
            <p:nvPr/>
          </p:nvSpPr>
          <p:spPr>
            <a:xfrm>
              <a:off x="10175495" y="2785577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1"/>
                  </a:moveTo>
                  <a:cubicBezTo>
                    <a:pt x="11" y="1"/>
                    <a:pt x="0" y="11"/>
                    <a:pt x="0" y="31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0" y="51"/>
                    <a:pt x="51" y="4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"/>
            <p:cNvSpPr/>
            <p:nvPr/>
          </p:nvSpPr>
          <p:spPr>
            <a:xfrm>
              <a:off x="10175495" y="2785577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1"/>
                  </a:moveTo>
                  <a:cubicBezTo>
                    <a:pt x="11" y="1"/>
                    <a:pt x="0" y="11"/>
                    <a:pt x="0" y="31"/>
                  </a:cubicBezTo>
                  <a:cubicBezTo>
                    <a:pt x="0" y="41"/>
                    <a:pt x="11" y="51"/>
                    <a:pt x="20" y="51"/>
                  </a:cubicBezTo>
                  <a:cubicBezTo>
                    <a:pt x="0" y="41"/>
                    <a:pt x="11" y="11"/>
                    <a:pt x="31" y="11"/>
                  </a:cubicBezTo>
                  <a:cubicBezTo>
                    <a:pt x="40" y="11"/>
                    <a:pt x="51" y="21"/>
                    <a:pt x="51" y="2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"/>
            <p:cNvSpPr/>
            <p:nvPr/>
          </p:nvSpPr>
          <p:spPr>
            <a:xfrm>
              <a:off x="10192347" y="2974989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51" y="1"/>
                  </a:moveTo>
                  <a:cubicBezTo>
                    <a:pt x="21" y="1"/>
                    <a:pt x="1" y="10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10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"/>
            <p:cNvSpPr/>
            <p:nvPr/>
          </p:nvSpPr>
          <p:spPr>
            <a:xfrm>
              <a:off x="10199088" y="297498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1" y="1"/>
                    <a:pt x="1" y="21"/>
                    <a:pt x="1" y="3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31"/>
                  </a:cubicBezTo>
                  <a:cubicBezTo>
                    <a:pt x="5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"/>
            <p:cNvSpPr/>
            <p:nvPr/>
          </p:nvSpPr>
          <p:spPr>
            <a:xfrm>
              <a:off x="10199088" y="297498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1" y="1"/>
                    <a:pt x="1" y="21"/>
                    <a:pt x="1" y="31"/>
                  </a:cubicBezTo>
                  <a:cubicBezTo>
                    <a:pt x="1" y="41"/>
                    <a:pt x="1" y="51"/>
                    <a:pt x="11" y="51"/>
                  </a:cubicBezTo>
                  <a:cubicBezTo>
                    <a:pt x="1" y="41"/>
                    <a:pt x="1" y="10"/>
                    <a:pt x="31" y="10"/>
                  </a:cubicBezTo>
                  <a:cubicBezTo>
                    <a:pt x="41" y="10"/>
                    <a:pt x="41" y="21"/>
                    <a:pt x="51" y="31"/>
                  </a:cubicBezTo>
                  <a:cubicBezTo>
                    <a:pt x="51" y="10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"/>
            <p:cNvSpPr/>
            <p:nvPr/>
          </p:nvSpPr>
          <p:spPr>
            <a:xfrm>
              <a:off x="10215939" y="316440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"/>
            <p:cNvSpPr/>
            <p:nvPr/>
          </p:nvSpPr>
          <p:spPr>
            <a:xfrm>
              <a:off x="10219647" y="3167772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40"/>
                    <a:pt x="10" y="51"/>
                    <a:pt x="30" y="51"/>
                  </a:cubicBezTo>
                  <a:cubicBezTo>
                    <a:pt x="40" y="51"/>
                    <a:pt x="50" y="40"/>
                    <a:pt x="50" y="20"/>
                  </a:cubicBezTo>
                  <a:cubicBezTo>
                    <a:pt x="50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"/>
            <p:cNvSpPr/>
            <p:nvPr/>
          </p:nvSpPr>
          <p:spPr>
            <a:xfrm>
              <a:off x="10219647" y="3167772"/>
              <a:ext cx="10111" cy="17189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31"/>
                    <a:pt x="10" y="40"/>
                    <a:pt x="20" y="51"/>
                  </a:cubicBezTo>
                  <a:cubicBezTo>
                    <a:pt x="0" y="31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"/>
            <p:cNvSpPr/>
            <p:nvPr/>
          </p:nvSpPr>
          <p:spPr>
            <a:xfrm>
              <a:off x="10236161" y="3353813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0"/>
                    <a:pt x="21" y="81"/>
                    <a:pt x="41" y="81"/>
                  </a:cubicBezTo>
                  <a:cubicBezTo>
                    <a:pt x="71" y="81"/>
                    <a:pt x="92" y="70"/>
                    <a:pt x="92" y="41"/>
                  </a:cubicBezTo>
                  <a:cubicBezTo>
                    <a:pt x="92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"/>
            <p:cNvSpPr/>
            <p:nvPr/>
          </p:nvSpPr>
          <p:spPr>
            <a:xfrm>
              <a:off x="10242902" y="3357184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20"/>
                  </a:cubicBezTo>
                  <a:cubicBezTo>
                    <a:pt x="1" y="40"/>
                    <a:pt x="11" y="51"/>
                    <a:pt x="21" y="51"/>
                  </a:cubicBezTo>
                  <a:cubicBezTo>
                    <a:pt x="31" y="51"/>
                    <a:pt x="51" y="40"/>
                    <a:pt x="51" y="20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"/>
            <p:cNvSpPr/>
            <p:nvPr/>
          </p:nvSpPr>
          <p:spPr>
            <a:xfrm>
              <a:off x="10242902" y="3357184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20"/>
                  </a:cubicBezTo>
                  <a:cubicBezTo>
                    <a:pt x="1" y="31"/>
                    <a:pt x="1" y="40"/>
                    <a:pt x="11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11"/>
                    <a:pt x="51" y="20"/>
                  </a:cubicBezTo>
                  <a:cubicBezTo>
                    <a:pt x="4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"/>
            <p:cNvSpPr/>
            <p:nvPr/>
          </p:nvSpPr>
          <p:spPr>
            <a:xfrm>
              <a:off x="10260090" y="3543225"/>
              <a:ext cx="27300" cy="30670"/>
            </a:xfrm>
            <a:custGeom>
              <a:avLst/>
              <a:gdLst/>
              <a:ahLst/>
              <a:cxnLst/>
              <a:rect l="l" t="t" r="r" b="b"/>
              <a:pathLst>
                <a:path w="81" h="91" extrusionOk="0">
                  <a:moveTo>
                    <a:pt x="41" y="0"/>
                  </a:moveTo>
                  <a:cubicBezTo>
                    <a:pt x="21" y="0"/>
                    <a:pt x="0" y="21"/>
                    <a:pt x="0" y="41"/>
                  </a:cubicBezTo>
                  <a:cubicBezTo>
                    <a:pt x="0" y="70"/>
                    <a:pt x="21" y="90"/>
                    <a:pt x="41" y="90"/>
                  </a:cubicBezTo>
                  <a:cubicBezTo>
                    <a:pt x="61" y="90"/>
                    <a:pt x="81" y="70"/>
                    <a:pt x="81" y="41"/>
                  </a:cubicBezTo>
                  <a:cubicBezTo>
                    <a:pt x="8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"/>
            <p:cNvSpPr/>
            <p:nvPr/>
          </p:nvSpPr>
          <p:spPr>
            <a:xfrm>
              <a:off x="10263461" y="35465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31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"/>
            <p:cNvSpPr/>
            <p:nvPr/>
          </p:nvSpPr>
          <p:spPr>
            <a:xfrm>
              <a:off x="10263461" y="35465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0" y="40"/>
                    <a:pt x="0" y="11"/>
                    <a:pt x="31" y="11"/>
                  </a:cubicBezTo>
                  <a:cubicBezTo>
                    <a:pt x="40" y="11"/>
                    <a:pt x="51" y="2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"/>
            <p:cNvSpPr/>
            <p:nvPr/>
          </p:nvSpPr>
          <p:spPr>
            <a:xfrm>
              <a:off x="10280312" y="3735671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1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81" y="61"/>
                    <a:pt x="81" y="41"/>
                  </a:cubicBezTo>
                  <a:cubicBezTo>
                    <a:pt x="81" y="1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"/>
            <p:cNvSpPr/>
            <p:nvPr/>
          </p:nvSpPr>
          <p:spPr>
            <a:xfrm>
              <a:off x="10283683" y="3735671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20" y="1"/>
                    <a:pt x="0" y="11"/>
                    <a:pt x="0" y="31"/>
                  </a:cubicBezTo>
                  <a:cubicBezTo>
                    <a:pt x="0" y="41"/>
                    <a:pt x="20" y="52"/>
                    <a:pt x="31" y="52"/>
                  </a:cubicBezTo>
                  <a:cubicBezTo>
                    <a:pt x="40" y="52"/>
                    <a:pt x="51" y="4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"/>
            <p:cNvSpPr/>
            <p:nvPr/>
          </p:nvSpPr>
          <p:spPr>
            <a:xfrm>
              <a:off x="10283683" y="3735671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20" y="1"/>
                    <a:pt x="0" y="11"/>
                    <a:pt x="0" y="31"/>
                  </a:cubicBezTo>
                  <a:cubicBezTo>
                    <a:pt x="0" y="41"/>
                    <a:pt x="11" y="52"/>
                    <a:pt x="20" y="52"/>
                  </a:cubicBezTo>
                  <a:cubicBezTo>
                    <a:pt x="0" y="41"/>
                    <a:pt x="11" y="11"/>
                    <a:pt x="31" y="11"/>
                  </a:cubicBezTo>
                  <a:cubicBezTo>
                    <a:pt x="40" y="11"/>
                    <a:pt x="51" y="2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"/>
            <p:cNvSpPr/>
            <p:nvPr/>
          </p:nvSpPr>
          <p:spPr>
            <a:xfrm>
              <a:off x="10303905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11" y="1"/>
                    <a:pt x="1" y="21"/>
                    <a:pt x="1" y="41"/>
                  </a:cubicBezTo>
                  <a:cubicBezTo>
                    <a:pt x="1" y="61"/>
                    <a:pt x="1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"/>
            <p:cNvSpPr/>
            <p:nvPr/>
          </p:nvSpPr>
          <p:spPr>
            <a:xfrm>
              <a:off x="1030727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"/>
            <p:cNvSpPr/>
            <p:nvPr/>
          </p:nvSpPr>
          <p:spPr>
            <a:xfrm>
              <a:off x="1030727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1" y="0"/>
                  </a:moveTo>
                  <a:cubicBezTo>
                    <a:pt x="29" y="0"/>
                    <a:pt x="28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"/>
            <p:cNvSpPr/>
            <p:nvPr/>
          </p:nvSpPr>
          <p:spPr>
            <a:xfrm>
              <a:off x="10219647" y="2146564"/>
              <a:ext cx="3821274" cy="1684151"/>
            </a:xfrm>
            <a:custGeom>
              <a:avLst/>
              <a:gdLst/>
              <a:ahLst/>
              <a:cxnLst/>
              <a:rect l="l" t="t" r="r" b="b"/>
              <a:pathLst>
                <a:path w="11338" h="4997" extrusionOk="0">
                  <a:moveTo>
                    <a:pt x="0" y="0"/>
                  </a:moveTo>
                  <a:lnTo>
                    <a:pt x="572" y="4997"/>
                  </a:lnTo>
                  <a:lnTo>
                    <a:pt x="10776" y="4997"/>
                  </a:lnTo>
                  <a:lnTo>
                    <a:pt x="11338" y="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3" name="Google Shape;3763;p5"/>
          <p:cNvGrpSpPr/>
          <p:nvPr/>
        </p:nvGrpSpPr>
        <p:grpSpPr>
          <a:xfrm>
            <a:off x="5154526" y="1458825"/>
            <a:ext cx="3790880" cy="3487925"/>
            <a:chOff x="4669276" y="1318450"/>
            <a:chExt cx="3790880" cy="3487925"/>
          </a:xfrm>
        </p:grpSpPr>
        <p:sp>
          <p:nvSpPr>
            <p:cNvPr id="3764" name="Google Shape;3764;p5"/>
            <p:cNvSpPr/>
            <p:nvPr/>
          </p:nvSpPr>
          <p:spPr>
            <a:xfrm>
              <a:off x="4669276" y="1318450"/>
              <a:ext cx="3790879" cy="3487925"/>
            </a:xfrm>
            <a:custGeom>
              <a:avLst/>
              <a:gdLst/>
              <a:ahLst/>
              <a:cxnLst/>
              <a:rect l="l" t="t" r="r" b="b"/>
              <a:pathLst>
                <a:path w="10536" h="9694" extrusionOk="0">
                  <a:moveTo>
                    <a:pt x="5269" y="1"/>
                  </a:moveTo>
                  <a:cubicBezTo>
                    <a:pt x="2359" y="1"/>
                    <a:pt x="1" y="914"/>
                    <a:pt x="1" y="4034"/>
                  </a:cubicBezTo>
                  <a:cubicBezTo>
                    <a:pt x="1" y="7154"/>
                    <a:pt x="2359" y="9693"/>
                    <a:pt x="5269" y="9693"/>
                  </a:cubicBezTo>
                  <a:cubicBezTo>
                    <a:pt x="8178" y="9693"/>
                    <a:pt x="10536" y="7154"/>
                    <a:pt x="10536" y="4034"/>
                  </a:cubicBezTo>
                  <a:cubicBezTo>
                    <a:pt x="10536" y="914"/>
                    <a:pt x="8178" y="1"/>
                    <a:pt x="5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"/>
            <p:cNvSpPr/>
            <p:nvPr/>
          </p:nvSpPr>
          <p:spPr>
            <a:xfrm>
              <a:off x="6283351" y="1318450"/>
              <a:ext cx="2176805" cy="3487925"/>
            </a:xfrm>
            <a:custGeom>
              <a:avLst/>
              <a:gdLst/>
              <a:ahLst/>
              <a:cxnLst/>
              <a:rect l="l" t="t" r="r" b="b"/>
              <a:pathLst>
                <a:path w="6050" h="9694" extrusionOk="0">
                  <a:moveTo>
                    <a:pt x="783" y="1"/>
                  </a:moveTo>
                  <a:cubicBezTo>
                    <a:pt x="522" y="1"/>
                    <a:pt x="250" y="11"/>
                    <a:pt x="0" y="21"/>
                  </a:cubicBezTo>
                  <a:lnTo>
                    <a:pt x="321" y="21"/>
                  </a:lnTo>
                  <a:cubicBezTo>
                    <a:pt x="3231" y="21"/>
                    <a:pt x="5588" y="934"/>
                    <a:pt x="5588" y="4054"/>
                  </a:cubicBezTo>
                  <a:cubicBezTo>
                    <a:pt x="5588" y="7014"/>
                    <a:pt x="3472" y="9452"/>
                    <a:pt x="763" y="9693"/>
                  </a:cubicBezTo>
                  <a:lnTo>
                    <a:pt x="783" y="9693"/>
                  </a:lnTo>
                  <a:cubicBezTo>
                    <a:pt x="3692" y="9693"/>
                    <a:pt x="6050" y="7154"/>
                    <a:pt x="6050" y="4034"/>
                  </a:cubicBezTo>
                  <a:cubicBezTo>
                    <a:pt x="6050" y="914"/>
                    <a:pt x="3692" y="1"/>
                    <a:pt x="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6" name="Google Shape;3766;p5"/>
          <p:cNvSpPr/>
          <p:nvPr/>
        </p:nvSpPr>
        <p:spPr>
          <a:xfrm flipH="1">
            <a:off x="360785" y="276750"/>
            <a:ext cx="8422428" cy="4327291"/>
          </a:xfrm>
          <a:custGeom>
            <a:avLst/>
            <a:gdLst/>
            <a:ahLst/>
            <a:cxnLst/>
            <a:rect l="l" t="t" r="r" b="b"/>
            <a:pathLst>
              <a:path w="338488" h="180473" extrusionOk="0">
                <a:moveTo>
                  <a:pt x="0" y="4010"/>
                </a:moveTo>
                <a:lnTo>
                  <a:pt x="338488" y="0"/>
                </a:lnTo>
                <a:lnTo>
                  <a:pt x="324853" y="180473"/>
                </a:lnTo>
                <a:lnTo>
                  <a:pt x="4011" y="173254"/>
                </a:lnTo>
                <a:close/>
              </a:path>
            </a:pathLst>
          </a:custGeom>
          <a:solidFill>
            <a:schemeClr val="lt1"/>
          </a:solidFill>
          <a:ln w="1143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dist="47625" dir="3000000" algn="bl" rotWithShape="0">
              <a:schemeClr val="lt2"/>
            </a:outerShdw>
          </a:effectLst>
        </p:spPr>
      </p:sp>
      <p:pic>
        <p:nvPicPr>
          <p:cNvPr id="3767" name="Google Shape;37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0050" y="-110300"/>
            <a:ext cx="9544448" cy="53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8" name="Google Shape;376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69" name="Google Shape;3769;p5"/>
          <p:cNvSpPr txBox="1">
            <a:spLocks noGrp="1"/>
          </p:cNvSpPr>
          <p:nvPr>
            <p:ph type="title" idx="2"/>
          </p:nvPr>
        </p:nvSpPr>
        <p:spPr>
          <a:xfrm>
            <a:off x="994338" y="2406963"/>
            <a:ext cx="3279900" cy="381600"/>
          </a:xfrm>
          <a:prstGeom prst="rect">
            <a:avLst/>
          </a:prstGeom>
          <a:solidFill>
            <a:schemeClr val="accent1"/>
          </a:solidFill>
          <a:effectLst>
            <a:outerShdw dist="4762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70" name="Google Shape;3770;p5"/>
          <p:cNvSpPr txBox="1">
            <a:spLocks noGrp="1"/>
          </p:cNvSpPr>
          <p:nvPr>
            <p:ph type="title" idx="3"/>
          </p:nvPr>
        </p:nvSpPr>
        <p:spPr>
          <a:xfrm>
            <a:off x="4869763" y="2406963"/>
            <a:ext cx="3279900" cy="381600"/>
          </a:xfrm>
          <a:prstGeom prst="rect">
            <a:avLst/>
          </a:prstGeom>
          <a:solidFill>
            <a:schemeClr val="accent1"/>
          </a:solidFill>
          <a:effectLst>
            <a:outerShdw dist="4762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71" name="Google Shape;3771;p5"/>
          <p:cNvSpPr txBox="1">
            <a:spLocks noGrp="1"/>
          </p:cNvSpPr>
          <p:nvPr>
            <p:ph type="subTitle" idx="1"/>
          </p:nvPr>
        </p:nvSpPr>
        <p:spPr>
          <a:xfrm>
            <a:off x="4869763" y="2819569"/>
            <a:ext cx="3279900" cy="114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72" name="Google Shape;3772;p5"/>
          <p:cNvSpPr txBox="1">
            <a:spLocks noGrp="1"/>
          </p:cNvSpPr>
          <p:nvPr>
            <p:ph type="subTitle" idx="4"/>
          </p:nvPr>
        </p:nvSpPr>
        <p:spPr>
          <a:xfrm>
            <a:off x="994338" y="2819570"/>
            <a:ext cx="3279900" cy="114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4" name="Google Shape;3774;p6"/>
          <p:cNvGrpSpPr/>
          <p:nvPr/>
        </p:nvGrpSpPr>
        <p:grpSpPr>
          <a:xfrm>
            <a:off x="200" y="-7149"/>
            <a:ext cx="9143957" cy="6080222"/>
            <a:chOff x="200" y="-27202"/>
            <a:chExt cx="9143957" cy="6080222"/>
          </a:xfrm>
        </p:grpSpPr>
        <p:grpSp>
          <p:nvGrpSpPr>
            <p:cNvPr id="3775" name="Google Shape;3775;p6"/>
            <p:cNvGrpSpPr/>
            <p:nvPr/>
          </p:nvGrpSpPr>
          <p:grpSpPr>
            <a:xfrm>
              <a:off x="200" y="-27202"/>
              <a:ext cx="9143957" cy="3044022"/>
              <a:chOff x="200" y="-27202"/>
              <a:chExt cx="9143957" cy="3044022"/>
            </a:xfrm>
          </p:grpSpPr>
          <p:grpSp>
            <p:nvGrpSpPr>
              <p:cNvPr id="3776" name="Google Shape;3776;p6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3777" name="Google Shape;3777;p6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3778" name="Google Shape;3778;p6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779" name="Google Shape;3779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0" name="Google Shape;3780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1" name="Google Shape;3781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2" name="Google Shape;3782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3" name="Google Shape;3783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4" name="Google Shape;3784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5" name="Google Shape;3785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6" name="Google Shape;3786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7" name="Google Shape;3787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8" name="Google Shape;3788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89" name="Google Shape;3789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0" name="Google Shape;3790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1" name="Google Shape;3791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2" name="Google Shape;3792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3" name="Google Shape;3793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4" name="Google Shape;3794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5" name="Google Shape;3795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6" name="Google Shape;3796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7" name="Google Shape;3797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8" name="Google Shape;3798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9" name="Google Shape;3799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0" name="Google Shape;3800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1" name="Google Shape;3801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2" name="Google Shape;3802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803" name="Google Shape;3803;p6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804" name="Google Shape;3804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5" name="Google Shape;3805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6" name="Google Shape;3806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7" name="Google Shape;3807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8" name="Google Shape;3808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9" name="Google Shape;3809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0" name="Google Shape;3810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1" name="Google Shape;3811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2" name="Google Shape;3812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3" name="Google Shape;3813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4" name="Google Shape;3814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5" name="Google Shape;3815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6" name="Google Shape;3816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7" name="Google Shape;3817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8" name="Google Shape;3818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9" name="Google Shape;3819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0" name="Google Shape;3820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1" name="Google Shape;3821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2" name="Google Shape;3822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3" name="Google Shape;3823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4" name="Google Shape;3824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5" name="Google Shape;3825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6" name="Google Shape;3826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7" name="Google Shape;3827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828" name="Google Shape;3828;p6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829" name="Google Shape;3829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0" name="Google Shape;3830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1" name="Google Shape;3831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2" name="Google Shape;3832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3" name="Google Shape;3833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4" name="Google Shape;3834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5" name="Google Shape;3835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6" name="Google Shape;3836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7" name="Google Shape;3837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8" name="Google Shape;3838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9" name="Google Shape;3839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0" name="Google Shape;3840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1" name="Google Shape;3841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2" name="Google Shape;3842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3" name="Google Shape;3843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4" name="Google Shape;3844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5" name="Google Shape;3845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6" name="Google Shape;3846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7" name="Google Shape;3847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8" name="Google Shape;3848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9" name="Google Shape;3849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50" name="Google Shape;3850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51" name="Google Shape;3851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52" name="Google Shape;3852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853" name="Google Shape;3853;p6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854" name="Google Shape;3854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55" name="Google Shape;3855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56" name="Google Shape;3856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57" name="Google Shape;3857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58" name="Google Shape;3858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59" name="Google Shape;3859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0" name="Google Shape;3860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1" name="Google Shape;3861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2" name="Google Shape;3862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3" name="Google Shape;3863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4" name="Google Shape;3864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5" name="Google Shape;3865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6" name="Google Shape;3866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7" name="Google Shape;3867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8" name="Google Shape;3868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9" name="Google Shape;3869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0" name="Google Shape;3870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1" name="Google Shape;3871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2" name="Google Shape;3872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3" name="Google Shape;3873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4" name="Google Shape;3874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5" name="Google Shape;3875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6" name="Google Shape;3876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7" name="Google Shape;3877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878" name="Google Shape;3878;p6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3879" name="Google Shape;3879;p6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880" name="Google Shape;3880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1" name="Google Shape;3881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2" name="Google Shape;3882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3" name="Google Shape;3883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4" name="Google Shape;3884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5" name="Google Shape;3885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6" name="Google Shape;3886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7" name="Google Shape;3887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8" name="Google Shape;3888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9" name="Google Shape;3889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0" name="Google Shape;3890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1" name="Google Shape;3891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2" name="Google Shape;3892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3" name="Google Shape;3893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4" name="Google Shape;3894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5" name="Google Shape;3895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6" name="Google Shape;3896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7" name="Google Shape;3897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8" name="Google Shape;3898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9" name="Google Shape;3899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0" name="Google Shape;3900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1" name="Google Shape;3901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2" name="Google Shape;3902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3" name="Google Shape;3903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904" name="Google Shape;3904;p6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905" name="Google Shape;3905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6" name="Google Shape;3906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7" name="Google Shape;3907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8" name="Google Shape;3908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9" name="Google Shape;3909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0" name="Google Shape;3910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1" name="Google Shape;3911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2" name="Google Shape;3912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3" name="Google Shape;3913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4" name="Google Shape;3914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5" name="Google Shape;3915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6" name="Google Shape;3916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7" name="Google Shape;3917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8" name="Google Shape;3918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9" name="Google Shape;3919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0" name="Google Shape;3920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1" name="Google Shape;3921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2" name="Google Shape;3922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3" name="Google Shape;3923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4" name="Google Shape;3924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5" name="Google Shape;3925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6" name="Google Shape;3926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7" name="Google Shape;3927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8" name="Google Shape;3928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929" name="Google Shape;3929;p6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930" name="Google Shape;3930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1" name="Google Shape;3931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2" name="Google Shape;3932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3" name="Google Shape;3933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4" name="Google Shape;3934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5" name="Google Shape;3935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6" name="Google Shape;3936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7" name="Google Shape;3937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8" name="Google Shape;3938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9" name="Google Shape;3939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0" name="Google Shape;3940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1" name="Google Shape;3941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2" name="Google Shape;3942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3" name="Google Shape;3943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4" name="Google Shape;3944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5" name="Google Shape;3945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6" name="Google Shape;3946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7" name="Google Shape;3947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8" name="Google Shape;3948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9" name="Google Shape;3949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0" name="Google Shape;3950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1" name="Google Shape;3951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2" name="Google Shape;3952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3" name="Google Shape;3953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954" name="Google Shape;3954;p6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955" name="Google Shape;3955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6" name="Google Shape;3956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7" name="Google Shape;3957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8" name="Google Shape;3958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9" name="Google Shape;3959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0" name="Google Shape;3960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1" name="Google Shape;3961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2" name="Google Shape;3962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3" name="Google Shape;3963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4" name="Google Shape;3964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5" name="Google Shape;3965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6" name="Google Shape;3966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7" name="Google Shape;3967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8" name="Google Shape;3968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9" name="Google Shape;3969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0" name="Google Shape;3970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1" name="Google Shape;3971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2" name="Google Shape;3972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3" name="Google Shape;3973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4" name="Google Shape;3974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5" name="Google Shape;3975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6" name="Google Shape;3976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7" name="Google Shape;3977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8" name="Google Shape;3978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979" name="Google Shape;3979;p6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3980" name="Google Shape;3980;p6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3981" name="Google Shape;3981;p6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3982" name="Google Shape;3982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83" name="Google Shape;3983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84" name="Google Shape;3984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85" name="Google Shape;3985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86" name="Google Shape;3986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87" name="Google Shape;3987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88" name="Google Shape;3988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89" name="Google Shape;3989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0" name="Google Shape;3990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1" name="Google Shape;3991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2" name="Google Shape;3992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3" name="Google Shape;3993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4" name="Google Shape;3994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5" name="Google Shape;3995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6" name="Google Shape;3996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7" name="Google Shape;3997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8" name="Google Shape;3998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9" name="Google Shape;3999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0" name="Google Shape;4000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1" name="Google Shape;4001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2" name="Google Shape;4002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3" name="Google Shape;4003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4" name="Google Shape;4004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5" name="Google Shape;4005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06" name="Google Shape;4006;p6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007" name="Google Shape;4007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8" name="Google Shape;4008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9" name="Google Shape;4009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0" name="Google Shape;4010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1" name="Google Shape;4011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2" name="Google Shape;4012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3" name="Google Shape;4013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4" name="Google Shape;4014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5" name="Google Shape;4015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6" name="Google Shape;4016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7" name="Google Shape;4017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8" name="Google Shape;4018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9" name="Google Shape;4019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0" name="Google Shape;4020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1" name="Google Shape;4021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2" name="Google Shape;4022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3" name="Google Shape;4023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4" name="Google Shape;4024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5" name="Google Shape;4025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6" name="Google Shape;4026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7" name="Google Shape;4027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8" name="Google Shape;4028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9" name="Google Shape;4029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0" name="Google Shape;4030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31" name="Google Shape;4031;p6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032" name="Google Shape;4032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3" name="Google Shape;4033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4" name="Google Shape;4034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5" name="Google Shape;4035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6" name="Google Shape;4036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7" name="Google Shape;4037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8" name="Google Shape;4038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9" name="Google Shape;4039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0" name="Google Shape;4040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1" name="Google Shape;4041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2" name="Google Shape;4042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3" name="Google Shape;4043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4" name="Google Shape;4044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5" name="Google Shape;4045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6" name="Google Shape;4046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7" name="Google Shape;4047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8" name="Google Shape;4048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9" name="Google Shape;4049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0" name="Google Shape;4050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1" name="Google Shape;4051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2" name="Google Shape;4052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3" name="Google Shape;4053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4" name="Google Shape;4054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5" name="Google Shape;4055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56" name="Google Shape;4056;p6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057" name="Google Shape;4057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8" name="Google Shape;4058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9" name="Google Shape;4059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0" name="Google Shape;4060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1" name="Google Shape;4061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2" name="Google Shape;4062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3" name="Google Shape;4063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4" name="Google Shape;4064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5" name="Google Shape;4065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6" name="Google Shape;4066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7" name="Google Shape;4067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8" name="Google Shape;4068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69" name="Google Shape;4069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0" name="Google Shape;4070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1" name="Google Shape;4071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2" name="Google Shape;4072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3" name="Google Shape;4073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4" name="Google Shape;4074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5" name="Google Shape;4075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6" name="Google Shape;4076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7" name="Google Shape;4077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8" name="Google Shape;4078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79" name="Google Shape;4079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0" name="Google Shape;4080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4081" name="Google Shape;4081;p6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4082" name="Google Shape;4082;p6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083" name="Google Shape;4083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4" name="Google Shape;4084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5" name="Google Shape;4085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6" name="Google Shape;4086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7" name="Google Shape;4087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8" name="Google Shape;4088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9" name="Google Shape;4089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0" name="Google Shape;4090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1" name="Google Shape;4091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2" name="Google Shape;4092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3" name="Google Shape;4093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4" name="Google Shape;4094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5" name="Google Shape;4095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6" name="Google Shape;4096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7" name="Google Shape;4097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8" name="Google Shape;4098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9" name="Google Shape;4099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00" name="Google Shape;4100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01" name="Google Shape;4101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02" name="Google Shape;4102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03" name="Google Shape;4103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04" name="Google Shape;4104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05" name="Google Shape;4105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06" name="Google Shape;4106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07" name="Google Shape;4107;p6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108" name="Google Shape;4108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09" name="Google Shape;4109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0" name="Google Shape;4110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1" name="Google Shape;4111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2" name="Google Shape;4112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3" name="Google Shape;4113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4" name="Google Shape;4114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5" name="Google Shape;4115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6" name="Google Shape;4116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7" name="Google Shape;4117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8" name="Google Shape;4118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9" name="Google Shape;4119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0" name="Google Shape;4120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1" name="Google Shape;4121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2" name="Google Shape;4122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3" name="Google Shape;4123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4" name="Google Shape;4124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5" name="Google Shape;4125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6" name="Google Shape;4126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7" name="Google Shape;4127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8" name="Google Shape;4128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9" name="Google Shape;4129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0" name="Google Shape;4130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1" name="Google Shape;4131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32" name="Google Shape;4132;p6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133" name="Google Shape;4133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4" name="Google Shape;4134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5" name="Google Shape;4135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6" name="Google Shape;4136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7" name="Google Shape;4137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8" name="Google Shape;4138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9" name="Google Shape;4139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0" name="Google Shape;4140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1" name="Google Shape;4141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2" name="Google Shape;4142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3" name="Google Shape;4143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4" name="Google Shape;4144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5" name="Google Shape;4145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6" name="Google Shape;4146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7" name="Google Shape;4147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8" name="Google Shape;4148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9" name="Google Shape;4149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0" name="Google Shape;4150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1" name="Google Shape;4151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2" name="Google Shape;4152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3" name="Google Shape;4153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4" name="Google Shape;4154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5" name="Google Shape;4155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6" name="Google Shape;4156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57" name="Google Shape;4157;p6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158" name="Google Shape;4158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9" name="Google Shape;4159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0" name="Google Shape;4160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1" name="Google Shape;4161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2" name="Google Shape;4162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3" name="Google Shape;4163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4" name="Google Shape;4164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5" name="Google Shape;4165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6" name="Google Shape;4166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7" name="Google Shape;4167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8" name="Google Shape;4168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69" name="Google Shape;4169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0" name="Google Shape;4170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1" name="Google Shape;4171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2" name="Google Shape;4172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3" name="Google Shape;4173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4" name="Google Shape;4174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5" name="Google Shape;4175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6" name="Google Shape;4176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7" name="Google Shape;4177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8" name="Google Shape;4178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9" name="Google Shape;4179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80" name="Google Shape;4180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81" name="Google Shape;4181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4182" name="Google Shape;4182;p6"/>
            <p:cNvGrpSpPr/>
            <p:nvPr/>
          </p:nvGrpSpPr>
          <p:grpSpPr>
            <a:xfrm>
              <a:off x="200" y="3008998"/>
              <a:ext cx="9143957" cy="3044022"/>
              <a:chOff x="200" y="-27202"/>
              <a:chExt cx="9143957" cy="3044022"/>
            </a:xfrm>
          </p:grpSpPr>
          <p:grpSp>
            <p:nvGrpSpPr>
              <p:cNvPr id="4183" name="Google Shape;4183;p6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4184" name="Google Shape;4184;p6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4185" name="Google Shape;4185;p6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186" name="Google Shape;4186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87" name="Google Shape;4187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88" name="Google Shape;4188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89" name="Google Shape;4189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90" name="Google Shape;4190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91" name="Google Shape;4191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92" name="Google Shape;4192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93" name="Google Shape;4193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94" name="Google Shape;4194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95" name="Google Shape;4195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96" name="Google Shape;4196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97" name="Google Shape;4197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98" name="Google Shape;4198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99" name="Google Shape;4199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00" name="Google Shape;4200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01" name="Google Shape;4201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02" name="Google Shape;4202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03" name="Google Shape;4203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04" name="Google Shape;4204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05" name="Google Shape;4205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06" name="Google Shape;4206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07" name="Google Shape;4207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08" name="Google Shape;4208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09" name="Google Shape;4209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210" name="Google Shape;4210;p6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211" name="Google Shape;4211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12" name="Google Shape;4212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13" name="Google Shape;4213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14" name="Google Shape;4214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15" name="Google Shape;4215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16" name="Google Shape;4216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17" name="Google Shape;4217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18" name="Google Shape;4218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19" name="Google Shape;4219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0" name="Google Shape;4220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1" name="Google Shape;4221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2" name="Google Shape;4222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3" name="Google Shape;4223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4" name="Google Shape;4224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5" name="Google Shape;4225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6" name="Google Shape;4226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7" name="Google Shape;4227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8" name="Google Shape;4228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29" name="Google Shape;4229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30" name="Google Shape;4230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31" name="Google Shape;4231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32" name="Google Shape;4232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33" name="Google Shape;4233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34" name="Google Shape;4234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235" name="Google Shape;4235;p6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236" name="Google Shape;4236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37" name="Google Shape;4237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38" name="Google Shape;4238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39" name="Google Shape;4239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0" name="Google Shape;4240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1" name="Google Shape;4241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2" name="Google Shape;4242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3" name="Google Shape;4243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4" name="Google Shape;4244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5" name="Google Shape;4245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6" name="Google Shape;4246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7" name="Google Shape;4247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8" name="Google Shape;4248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49" name="Google Shape;4249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0" name="Google Shape;4250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1" name="Google Shape;4251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2" name="Google Shape;4252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3" name="Google Shape;4253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4" name="Google Shape;4254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5" name="Google Shape;4255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6" name="Google Shape;4256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7" name="Google Shape;4257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8" name="Google Shape;4258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59" name="Google Shape;4259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260" name="Google Shape;4260;p6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261" name="Google Shape;4261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62" name="Google Shape;4262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63" name="Google Shape;4263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64" name="Google Shape;4264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65" name="Google Shape;4265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66" name="Google Shape;4266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67" name="Google Shape;4267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68" name="Google Shape;4268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69" name="Google Shape;4269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0" name="Google Shape;4270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1" name="Google Shape;4271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2" name="Google Shape;4272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3" name="Google Shape;4273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4" name="Google Shape;4274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5" name="Google Shape;4275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6" name="Google Shape;4276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7" name="Google Shape;4277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8" name="Google Shape;4278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9" name="Google Shape;4279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80" name="Google Shape;4280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81" name="Google Shape;4281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82" name="Google Shape;4282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83" name="Google Shape;4283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84" name="Google Shape;4284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4285" name="Google Shape;4285;p6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4286" name="Google Shape;4286;p6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287" name="Google Shape;4287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88" name="Google Shape;4288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89" name="Google Shape;4289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0" name="Google Shape;4290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1" name="Google Shape;4291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2" name="Google Shape;4292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3" name="Google Shape;4293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4" name="Google Shape;4294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5" name="Google Shape;4295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6" name="Google Shape;4296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7" name="Google Shape;4297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8" name="Google Shape;4298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9" name="Google Shape;4299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0" name="Google Shape;4300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1" name="Google Shape;4301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2" name="Google Shape;4302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3" name="Google Shape;4303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4" name="Google Shape;4304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5" name="Google Shape;4305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6" name="Google Shape;4306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7" name="Google Shape;4307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8" name="Google Shape;4308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9" name="Google Shape;4309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10" name="Google Shape;4310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311" name="Google Shape;4311;p6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312" name="Google Shape;4312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13" name="Google Shape;4313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14" name="Google Shape;4314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15" name="Google Shape;4315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16" name="Google Shape;4316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17" name="Google Shape;4317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18" name="Google Shape;4318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19" name="Google Shape;4319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0" name="Google Shape;4320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1" name="Google Shape;4321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2" name="Google Shape;4322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3" name="Google Shape;4323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4" name="Google Shape;4324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5" name="Google Shape;4325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6" name="Google Shape;4326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7" name="Google Shape;4327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8" name="Google Shape;4328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9" name="Google Shape;4329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30" name="Google Shape;4330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31" name="Google Shape;4331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32" name="Google Shape;4332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33" name="Google Shape;4333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34" name="Google Shape;4334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35" name="Google Shape;4335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336" name="Google Shape;4336;p6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337" name="Google Shape;4337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38" name="Google Shape;4338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39" name="Google Shape;4339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0" name="Google Shape;4340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1" name="Google Shape;4341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2" name="Google Shape;4342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3" name="Google Shape;4343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4" name="Google Shape;4344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5" name="Google Shape;4345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6" name="Google Shape;4346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7" name="Google Shape;4347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8" name="Google Shape;4348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49" name="Google Shape;4349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0" name="Google Shape;4350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1" name="Google Shape;4351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2" name="Google Shape;4352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3" name="Google Shape;4353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4" name="Google Shape;4354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5" name="Google Shape;4355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6" name="Google Shape;4356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7" name="Google Shape;4357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8" name="Google Shape;4358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59" name="Google Shape;4359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60" name="Google Shape;4360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361" name="Google Shape;4361;p6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362" name="Google Shape;4362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63" name="Google Shape;4363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64" name="Google Shape;4364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65" name="Google Shape;4365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66" name="Google Shape;4366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67" name="Google Shape;4367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68" name="Google Shape;4368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69" name="Google Shape;4369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0" name="Google Shape;4370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1" name="Google Shape;4371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2" name="Google Shape;4372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3" name="Google Shape;4373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4" name="Google Shape;4374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5" name="Google Shape;4375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6" name="Google Shape;4376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7" name="Google Shape;4377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8" name="Google Shape;4378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79" name="Google Shape;4379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80" name="Google Shape;4380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81" name="Google Shape;4381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82" name="Google Shape;4382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83" name="Google Shape;4383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84" name="Google Shape;4384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85" name="Google Shape;4385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386" name="Google Shape;4386;p6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4387" name="Google Shape;4387;p6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4388" name="Google Shape;4388;p6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389" name="Google Shape;4389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0" name="Google Shape;4390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1" name="Google Shape;4391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2" name="Google Shape;4392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3" name="Google Shape;4393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4" name="Google Shape;4394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5" name="Google Shape;4395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6" name="Google Shape;4396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7" name="Google Shape;4397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8" name="Google Shape;4398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99" name="Google Shape;4399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0" name="Google Shape;4400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1" name="Google Shape;4401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2" name="Google Shape;4402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3" name="Google Shape;4403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4" name="Google Shape;4404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5" name="Google Shape;4405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6" name="Google Shape;4406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7" name="Google Shape;4407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8" name="Google Shape;4408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09" name="Google Shape;4409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0" name="Google Shape;4410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1" name="Google Shape;4411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2" name="Google Shape;4412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413" name="Google Shape;4413;p6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414" name="Google Shape;4414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5" name="Google Shape;4415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6" name="Google Shape;4416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7" name="Google Shape;4417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8" name="Google Shape;4418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9" name="Google Shape;4419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0" name="Google Shape;4420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1" name="Google Shape;4421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2" name="Google Shape;4422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3" name="Google Shape;4423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4" name="Google Shape;4424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5" name="Google Shape;4425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6" name="Google Shape;4426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7" name="Google Shape;4427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8" name="Google Shape;4428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9" name="Google Shape;4429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30" name="Google Shape;4430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31" name="Google Shape;4431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32" name="Google Shape;4432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33" name="Google Shape;4433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34" name="Google Shape;4434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35" name="Google Shape;4435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36" name="Google Shape;4436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37" name="Google Shape;4437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438" name="Google Shape;4438;p6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439" name="Google Shape;4439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0" name="Google Shape;4440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1" name="Google Shape;4441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2" name="Google Shape;4442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3" name="Google Shape;4443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4" name="Google Shape;4444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5" name="Google Shape;4445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6" name="Google Shape;4446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7" name="Google Shape;4447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8" name="Google Shape;4448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49" name="Google Shape;4449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0" name="Google Shape;4450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1" name="Google Shape;4451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2" name="Google Shape;4452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3" name="Google Shape;4453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4" name="Google Shape;4454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5" name="Google Shape;4455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6" name="Google Shape;4456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7" name="Google Shape;4457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8" name="Google Shape;4458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9" name="Google Shape;4459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0" name="Google Shape;4460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1" name="Google Shape;4461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2" name="Google Shape;4462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463" name="Google Shape;4463;p6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464" name="Google Shape;4464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5" name="Google Shape;4465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6" name="Google Shape;4466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7" name="Google Shape;4467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8" name="Google Shape;4468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9" name="Google Shape;4469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0" name="Google Shape;4470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1" name="Google Shape;4471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2" name="Google Shape;4472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3" name="Google Shape;4473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4" name="Google Shape;4474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5" name="Google Shape;4475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6" name="Google Shape;4476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7" name="Google Shape;4477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8" name="Google Shape;4478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9" name="Google Shape;4479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0" name="Google Shape;4480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1" name="Google Shape;4481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2" name="Google Shape;4482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3" name="Google Shape;4483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4" name="Google Shape;4484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5" name="Google Shape;4485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6" name="Google Shape;4486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7" name="Google Shape;4487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4488" name="Google Shape;4488;p6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4489" name="Google Shape;4489;p6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490" name="Google Shape;4490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91" name="Google Shape;4491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92" name="Google Shape;4492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93" name="Google Shape;4493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94" name="Google Shape;4494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95" name="Google Shape;4495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96" name="Google Shape;4496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97" name="Google Shape;4497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98" name="Google Shape;4498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99" name="Google Shape;4499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0" name="Google Shape;4500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1" name="Google Shape;4501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2" name="Google Shape;4502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3" name="Google Shape;4503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4" name="Google Shape;4504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5" name="Google Shape;4505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6" name="Google Shape;4506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7" name="Google Shape;4507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8" name="Google Shape;4508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09" name="Google Shape;4509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10" name="Google Shape;4510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11" name="Google Shape;4511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12" name="Google Shape;4512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13" name="Google Shape;4513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514" name="Google Shape;4514;p6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515" name="Google Shape;4515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16" name="Google Shape;4516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17" name="Google Shape;4517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18" name="Google Shape;4518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19" name="Google Shape;4519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0" name="Google Shape;4520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1" name="Google Shape;4521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2" name="Google Shape;4522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3" name="Google Shape;4523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4" name="Google Shape;4524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5" name="Google Shape;4525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6" name="Google Shape;4526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7" name="Google Shape;4527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8" name="Google Shape;4528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9" name="Google Shape;4529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0" name="Google Shape;4530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1" name="Google Shape;4531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2" name="Google Shape;4532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3" name="Google Shape;4533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4" name="Google Shape;4534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5" name="Google Shape;4535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6" name="Google Shape;4536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7" name="Google Shape;4537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8" name="Google Shape;4538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539" name="Google Shape;4539;p6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540" name="Google Shape;4540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1" name="Google Shape;4541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2" name="Google Shape;4542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3" name="Google Shape;4543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4" name="Google Shape;4544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5" name="Google Shape;4545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6" name="Google Shape;4546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7" name="Google Shape;4547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8" name="Google Shape;4548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9" name="Google Shape;4549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0" name="Google Shape;4550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1" name="Google Shape;4551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2" name="Google Shape;4552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3" name="Google Shape;4553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4" name="Google Shape;4554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5" name="Google Shape;4555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6" name="Google Shape;4556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7" name="Google Shape;4557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8" name="Google Shape;4558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9" name="Google Shape;4559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0" name="Google Shape;4560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1" name="Google Shape;4561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2" name="Google Shape;4562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3" name="Google Shape;4563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564" name="Google Shape;4564;p6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565" name="Google Shape;4565;p6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6" name="Google Shape;4566;p6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7" name="Google Shape;4567;p6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8" name="Google Shape;4568;p6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9" name="Google Shape;4569;p6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0" name="Google Shape;4570;p6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1" name="Google Shape;4571;p6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2" name="Google Shape;4572;p6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3" name="Google Shape;4573;p6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4" name="Google Shape;4574;p6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5" name="Google Shape;4575;p6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6" name="Google Shape;4576;p6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7" name="Google Shape;4577;p6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8" name="Google Shape;4578;p6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79" name="Google Shape;4579;p6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0" name="Google Shape;4580;p6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1" name="Google Shape;4581;p6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2" name="Google Shape;4582;p6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3" name="Google Shape;4583;p6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4" name="Google Shape;4584;p6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5" name="Google Shape;4585;p6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6" name="Google Shape;4586;p6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7" name="Google Shape;4587;p6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8" name="Google Shape;4588;p6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4589" name="Google Shape;4589;p6"/>
          <p:cNvGrpSpPr/>
          <p:nvPr/>
        </p:nvGrpSpPr>
        <p:grpSpPr>
          <a:xfrm>
            <a:off x="687188" y="77637"/>
            <a:ext cx="4294805" cy="2124653"/>
            <a:chOff x="9983050" y="1922775"/>
            <a:chExt cx="4294805" cy="2124653"/>
          </a:xfrm>
        </p:grpSpPr>
        <p:sp>
          <p:nvSpPr>
            <p:cNvPr id="4590" name="Google Shape;4590;p6"/>
            <p:cNvSpPr/>
            <p:nvPr/>
          </p:nvSpPr>
          <p:spPr>
            <a:xfrm>
              <a:off x="9983050" y="1922775"/>
              <a:ext cx="4294805" cy="2124653"/>
            </a:xfrm>
            <a:custGeom>
              <a:avLst/>
              <a:gdLst/>
              <a:ahLst/>
              <a:cxnLst/>
              <a:rect l="l" t="t" r="r" b="b"/>
              <a:pathLst>
                <a:path w="12743" h="6304" extrusionOk="0">
                  <a:moveTo>
                    <a:pt x="318" y="0"/>
                  </a:moveTo>
                  <a:cubicBezTo>
                    <a:pt x="143" y="0"/>
                    <a:pt x="1" y="153"/>
                    <a:pt x="20" y="334"/>
                  </a:cubicBezTo>
                  <a:lnTo>
                    <a:pt x="672" y="6033"/>
                  </a:lnTo>
                  <a:cubicBezTo>
                    <a:pt x="692" y="6183"/>
                    <a:pt x="822" y="6303"/>
                    <a:pt x="983" y="6303"/>
                  </a:cubicBezTo>
                  <a:lnTo>
                    <a:pt x="11768" y="6303"/>
                  </a:lnTo>
                  <a:cubicBezTo>
                    <a:pt x="11919" y="6303"/>
                    <a:pt x="12049" y="6183"/>
                    <a:pt x="12069" y="6033"/>
                  </a:cubicBezTo>
                  <a:lnTo>
                    <a:pt x="12712" y="1196"/>
                  </a:lnTo>
                  <a:cubicBezTo>
                    <a:pt x="12742" y="1025"/>
                    <a:pt x="12611" y="865"/>
                    <a:pt x="12431" y="855"/>
                  </a:cubicBezTo>
                  <a:lnTo>
                    <a:pt x="351" y="2"/>
                  </a:lnTo>
                  <a:cubicBezTo>
                    <a:pt x="340" y="1"/>
                    <a:pt x="329" y="0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"/>
            <p:cNvSpPr/>
            <p:nvPr/>
          </p:nvSpPr>
          <p:spPr>
            <a:xfrm>
              <a:off x="10097641" y="2028266"/>
              <a:ext cx="4064949" cy="1910637"/>
            </a:xfrm>
            <a:custGeom>
              <a:avLst/>
              <a:gdLst/>
              <a:ahLst/>
              <a:cxnLst/>
              <a:rect l="l" t="t" r="r" b="b"/>
              <a:pathLst>
                <a:path w="12061" h="5669" extrusionOk="0">
                  <a:moveTo>
                    <a:pt x="1" y="1"/>
                  </a:moveTo>
                  <a:lnTo>
                    <a:pt x="653" y="5669"/>
                  </a:lnTo>
                  <a:lnTo>
                    <a:pt x="11419" y="5669"/>
                  </a:lnTo>
                  <a:lnTo>
                    <a:pt x="12061" y="8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"/>
            <p:cNvSpPr/>
            <p:nvPr/>
          </p:nvSpPr>
          <p:spPr>
            <a:xfrm>
              <a:off x="1045961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"/>
            <p:cNvSpPr/>
            <p:nvPr/>
          </p:nvSpPr>
          <p:spPr>
            <a:xfrm>
              <a:off x="10462984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"/>
            <p:cNvSpPr/>
            <p:nvPr/>
          </p:nvSpPr>
          <p:spPr>
            <a:xfrm>
              <a:off x="10462984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1" y="40"/>
                  </a:cubicBezTo>
                  <a:cubicBezTo>
                    <a:pt x="0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"/>
            <p:cNvSpPr/>
            <p:nvPr/>
          </p:nvSpPr>
          <p:spPr>
            <a:xfrm>
              <a:off x="10648688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2" y="81"/>
                    <a:pt x="92" y="61"/>
                    <a:pt x="92" y="41"/>
                  </a:cubicBezTo>
                  <a:cubicBezTo>
                    <a:pt x="92" y="21"/>
                    <a:pt x="72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"/>
            <p:cNvSpPr/>
            <p:nvPr/>
          </p:nvSpPr>
          <p:spPr>
            <a:xfrm>
              <a:off x="10655429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2" y="40"/>
                    <a:pt x="52" y="20"/>
                  </a:cubicBezTo>
                  <a:cubicBezTo>
                    <a:pt x="52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"/>
            <p:cNvSpPr/>
            <p:nvPr/>
          </p:nvSpPr>
          <p:spPr>
            <a:xfrm>
              <a:off x="10655429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39" y="4"/>
                  </a:moveTo>
                  <a:cubicBezTo>
                    <a:pt x="43" y="7"/>
                    <a:pt x="45" y="14"/>
                    <a:pt x="52" y="20"/>
                  </a:cubicBezTo>
                  <a:cubicBezTo>
                    <a:pt x="52" y="14"/>
                    <a:pt x="47" y="7"/>
                    <a:pt x="39" y="4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2" y="31"/>
                    <a:pt x="1" y="4"/>
                    <a:pt x="27" y="1"/>
                  </a:cubicBezTo>
                  <a:lnTo>
                    <a:pt x="27" y="1"/>
                  </a:lnTo>
                  <a:cubicBezTo>
                    <a:pt x="32" y="1"/>
                    <a:pt x="36" y="2"/>
                    <a:pt x="39" y="4"/>
                  </a:cubicBezTo>
                  <a:lnTo>
                    <a:pt x="39" y="4"/>
                  </a:lnTo>
                  <a:cubicBezTo>
                    <a:pt x="37" y="2"/>
                    <a:pt x="35" y="0"/>
                    <a:pt x="31" y="0"/>
                  </a:cubicBezTo>
                  <a:cubicBezTo>
                    <a:pt x="30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"/>
            <p:cNvSpPr/>
            <p:nvPr/>
          </p:nvSpPr>
          <p:spPr>
            <a:xfrm>
              <a:off x="10841808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0" y="81"/>
                    <a:pt x="80" y="61"/>
                    <a:pt x="80" y="41"/>
                  </a:cubicBezTo>
                  <a:cubicBezTo>
                    <a:pt x="80" y="21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"/>
            <p:cNvSpPr/>
            <p:nvPr/>
          </p:nvSpPr>
          <p:spPr>
            <a:xfrm>
              <a:off x="10844841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"/>
            <p:cNvSpPr/>
            <p:nvPr/>
          </p:nvSpPr>
          <p:spPr>
            <a:xfrm>
              <a:off x="10844841" y="3928790"/>
              <a:ext cx="10785" cy="13818"/>
            </a:xfrm>
            <a:custGeom>
              <a:avLst/>
              <a:gdLst/>
              <a:ahLst/>
              <a:cxnLst/>
              <a:rect l="l" t="t" r="r" b="b"/>
              <a:pathLst>
                <a:path w="32" h="4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"/>
            <p:cNvSpPr/>
            <p:nvPr/>
          </p:nvSpPr>
          <p:spPr>
            <a:xfrm>
              <a:off x="1103425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"/>
            <p:cNvSpPr/>
            <p:nvPr/>
          </p:nvSpPr>
          <p:spPr>
            <a:xfrm>
              <a:off x="11037960" y="3928790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"/>
            <p:cNvSpPr/>
            <p:nvPr/>
          </p:nvSpPr>
          <p:spPr>
            <a:xfrm>
              <a:off x="11037960" y="3928790"/>
              <a:ext cx="16852" cy="13818"/>
            </a:xfrm>
            <a:custGeom>
              <a:avLst/>
              <a:gdLst/>
              <a:ahLst/>
              <a:cxnLst/>
              <a:rect l="l" t="t" r="r" b="b"/>
              <a:pathLst>
                <a:path w="50" h="41" extrusionOk="0">
                  <a:moveTo>
                    <a:pt x="30" y="0"/>
                  </a:moveTo>
                  <a:cubicBezTo>
                    <a:pt x="28" y="0"/>
                    <a:pt x="27" y="0"/>
                    <a:pt x="25" y="0"/>
                  </a:cubicBezTo>
                  <a:lnTo>
                    <a:pt x="25" y="0"/>
                  </a:lnTo>
                  <a:cubicBezTo>
                    <a:pt x="42" y="2"/>
                    <a:pt x="50" y="11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29"/>
                    <a:pt x="8" y="38"/>
                    <a:pt x="9" y="40"/>
                  </a:cubicBezTo>
                  <a:lnTo>
                    <a:pt x="9" y="40"/>
                  </a:lnTo>
                  <a:cubicBezTo>
                    <a:pt x="1" y="30"/>
                    <a:pt x="1" y="3"/>
                    <a:pt x="25" y="0"/>
                  </a:cubicBezTo>
                  <a:lnTo>
                    <a:pt x="25" y="0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9" y="40"/>
                  </a:moveTo>
                  <a:cubicBezTo>
                    <a:pt x="9" y="40"/>
                    <a:pt x="10" y="40"/>
                    <a:pt x="10" y="40"/>
                  </a:cubicBezTo>
                  <a:lnTo>
                    <a:pt x="10" y="40"/>
                  </a:lnTo>
                  <a:cubicBezTo>
                    <a:pt x="10" y="40"/>
                    <a:pt x="10" y="40"/>
                    <a:pt x="9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"/>
            <p:cNvSpPr/>
            <p:nvPr/>
          </p:nvSpPr>
          <p:spPr>
            <a:xfrm>
              <a:off x="11223665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"/>
            <p:cNvSpPr/>
            <p:nvPr/>
          </p:nvSpPr>
          <p:spPr>
            <a:xfrm>
              <a:off x="11227035" y="3928790"/>
              <a:ext cx="20896" cy="17189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31" y="0"/>
                  </a:moveTo>
                  <a:cubicBezTo>
                    <a:pt x="21" y="0"/>
                    <a:pt x="1" y="10"/>
                    <a:pt x="1" y="20"/>
                  </a:cubicBezTo>
                  <a:cubicBezTo>
                    <a:pt x="1" y="40"/>
                    <a:pt x="21" y="50"/>
                    <a:pt x="31" y="50"/>
                  </a:cubicBezTo>
                  <a:cubicBezTo>
                    <a:pt x="41" y="50"/>
                    <a:pt x="61" y="40"/>
                    <a:pt x="61" y="20"/>
                  </a:cubicBezTo>
                  <a:cubicBezTo>
                    <a:pt x="6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"/>
            <p:cNvSpPr/>
            <p:nvPr/>
          </p:nvSpPr>
          <p:spPr>
            <a:xfrm>
              <a:off x="11227035" y="3928790"/>
              <a:ext cx="20896" cy="13818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31" y="0"/>
                  </a:moveTo>
                  <a:lnTo>
                    <a:pt x="31" y="0"/>
                  </a:lnTo>
                  <a:cubicBezTo>
                    <a:pt x="29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8" y="0"/>
                    <a:pt x="30" y="0"/>
                    <a:pt x="31" y="0"/>
                  </a:cubicBezTo>
                  <a:close/>
                  <a:moveTo>
                    <a:pt x="31" y="0"/>
                  </a:moveTo>
                  <a:cubicBezTo>
                    <a:pt x="41" y="0"/>
                    <a:pt x="51" y="10"/>
                    <a:pt x="61" y="20"/>
                  </a:cubicBezTo>
                  <a:cubicBezTo>
                    <a:pt x="51" y="10"/>
                    <a:pt x="51" y="0"/>
                    <a:pt x="31" y="0"/>
                  </a:cubicBezTo>
                  <a:close/>
                  <a:moveTo>
                    <a:pt x="27" y="1"/>
                  </a:moveTo>
                  <a:cubicBezTo>
                    <a:pt x="17" y="2"/>
                    <a:pt x="1" y="11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1" y="31"/>
                    <a:pt x="11" y="4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"/>
            <p:cNvSpPr/>
            <p:nvPr/>
          </p:nvSpPr>
          <p:spPr>
            <a:xfrm>
              <a:off x="11416448" y="39250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"/>
            <p:cNvSpPr/>
            <p:nvPr/>
          </p:nvSpPr>
          <p:spPr>
            <a:xfrm>
              <a:off x="11419818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"/>
            <p:cNvSpPr/>
            <p:nvPr/>
          </p:nvSpPr>
          <p:spPr>
            <a:xfrm>
              <a:off x="11419818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30"/>
                    <a:pt x="11" y="40"/>
                    <a:pt x="21" y="40"/>
                  </a:cubicBezTo>
                  <a:cubicBezTo>
                    <a:pt x="0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"/>
            <p:cNvSpPr/>
            <p:nvPr/>
          </p:nvSpPr>
          <p:spPr>
            <a:xfrm>
              <a:off x="11609230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1" y="1"/>
                    <a:pt x="0" y="21"/>
                    <a:pt x="0" y="41"/>
                  </a:cubicBezTo>
                  <a:cubicBezTo>
                    <a:pt x="0" y="61"/>
                    <a:pt x="11" y="81"/>
                    <a:pt x="40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"/>
            <p:cNvSpPr/>
            <p:nvPr/>
          </p:nvSpPr>
          <p:spPr>
            <a:xfrm>
              <a:off x="11612600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"/>
            <p:cNvSpPr/>
            <p:nvPr/>
          </p:nvSpPr>
          <p:spPr>
            <a:xfrm>
              <a:off x="11612600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0" y="0"/>
                  </a:moveTo>
                  <a:cubicBezTo>
                    <a:pt x="29" y="0"/>
                    <a:pt x="27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0" y="0"/>
                  </a:cubicBezTo>
                  <a:close/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" y="40"/>
                    <a:pt x="10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"/>
            <p:cNvSpPr/>
            <p:nvPr/>
          </p:nvSpPr>
          <p:spPr>
            <a:xfrm>
              <a:off x="11798642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80" y="61"/>
                    <a:pt x="80" y="41"/>
                  </a:cubicBezTo>
                  <a:cubicBezTo>
                    <a:pt x="80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"/>
            <p:cNvSpPr/>
            <p:nvPr/>
          </p:nvSpPr>
          <p:spPr>
            <a:xfrm>
              <a:off x="11802012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"/>
            <p:cNvSpPr/>
            <p:nvPr/>
          </p:nvSpPr>
          <p:spPr>
            <a:xfrm>
              <a:off x="11802012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0" y="40"/>
                    <a:pt x="21" y="40"/>
                  </a:cubicBezTo>
                  <a:cubicBezTo>
                    <a:pt x="1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"/>
            <p:cNvSpPr/>
            <p:nvPr/>
          </p:nvSpPr>
          <p:spPr>
            <a:xfrm>
              <a:off x="11991424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"/>
            <p:cNvSpPr/>
            <p:nvPr/>
          </p:nvSpPr>
          <p:spPr>
            <a:xfrm>
              <a:off x="1199479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20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"/>
            <p:cNvSpPr/>
            <p:nvPr/>
          </p:nvSpPr>
          <p:spPr>
            <a:xfrm>
              <a:off x="1199479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20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29"/>
                    <a:pt x="8" y="38"/>
                    <a:pt x="10" y="40"/>
                  </a:cubicBezTo>
                  <a:lnTo>
                    <a:pt x="10" y="40"/>
                  </a:lnTo>
                  <a:cubicBezTo>
                    <a:pt x="1" y="30"/>
                    <a:pt x="1" y="3"/>
                    <a:pt x="26" y="1"/>
                  </a:cubicBezTo>
                  <a:lnTo>
                    <a:pt x="26" y="1"/>
                  </a:lnTo>
                  <a:cubicBezTo>
                    <a:pt x="42" y="2"/>
                    <a:pt x="51" y="11"/>
                    <a:pt x="51" y="20"/>
                  </a:cubicBezTo>
                  <a:cubicBezTo>
                    <a:pt x="51" y="10"/>
                    <a:pt x="40" y="0"/>
                    <a:pt x="31" y="0"/>
                  </a:cubicBezTo>
                  <a:cubicBezTo>
                    <a:pt x="29" y="0"/>
                    <a:pt x="27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0"/>
                    <a:pt x="11" y="40"/>
                  </a:cubicBezTo>
                  <a:lnTo>
                    <a:pt x="11" y="40"/>
                  </a:lnTo>
                  <a:cubicBezTo>
                    <a:pt x="11" y="40"/>
                    <a:pt x="10" y="40"/>
                    <a:pt x="10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"/>
            <p:cNvSpPr/>
            <p:nvPr/>
          </p:nvSpPr>
          <p:spPr>
            <a:xfrm>
              <a:off x="12180836" y="3925083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41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"/>
            <p:cNvSpPr/>
            <p:nvPr/>
          </p:nvSpPr>
          <p:spPr>
            <a:xfrm>
              <a:off x="12187577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1" y="50"/>
                  </a:cubicBezTo>
                  <a:cubicBezTo>
                    <a:pt x="30" y="50"/>
                    <a:pt x="50" y="40"/>
                    <a:pt x="50" y="20"/>
                  </a:cubicBezTo>
                  <a:cubicBezTo>
                    <a:pt x="50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"/>
            <p:cNvSpPr/>
            <p:nvPr/>
          </p:nvSpPr>
          <p:spPr>
            <a:xfrm>
              <a:off x="12187577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21" y="0"/>
                  </a:moveTo>
                  <a:cubicBezTo>
                    <a:pt x="18" y="0"/>
                    <a:pt x="16" y="1"/>
                    <a:pt x="14" y="1"/>
                  </a:cubicBezTo>
                  <a:lnTo>
                    <a:pt x="14" y="1"/>
                  </a:lnTo>
                  <a:cubicBezTo>
                    <a:pt x="16" y="1"/>
                    <a:pt x="18" y="0"/>
                    <a:pt x="21" y="0"/>
                  </a:cubicBezTo>
                  <a:close/>
                  <a:moveTo>
                    <a:pt x="21" y="0"/>
                  </a:moveTo>
                  <a:cubicBezTo>
                    <a:pt x="30" y="0"/>
                    <a:pt x="41" y="10"/>
                    <a:pt x="50" y="20"/>
                  </a:cubicBezTo>
                  <a:cubicBezTo>
                    <a:pt x="41" y="10"/>
                    <a:pt x="41" y="0"/>
                    <a:pt x="21" y="0"/>
                  </a:cubicBezTo>
                  <a:close/>
                  <a:moveTo>
                    <a:pt x="14" y="1"/>
                  </a:moveTo>
                  <a:cubicBezTo>
                    <a:pt x="7" y="4"/>
                    <a:pt x="0" y="12"/>
                    <a:pt x="0" y="20"/>
                  </a:cubicBezTo>
                  <a:cubicBezTo>
                    <a:pt x="0" y="30"/>
                    <a:pt x="0" y="40"/>
                    <a:pt x="10" y="40"/>
                  </a:cubicBezTo>
                  <a:cubicBezTo>
                    <a:pt x="2" y="31"/>
                    <a:pt x="1" y="7"/>
                    <a:pt x="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"/>
            <p:cNvSpPr/>
            <p:nvPr/>
          </p:nvSpPr>
          <p:spPr>
            <a:xfrm>
              <a:off x="12373282" y="39250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"/>
            <p:cNvSpPr/>
            <p:nvPr/>
          </p:nvSpPr>
          <p:spPr>
            <a:xfrm>
              <a:off x="12376989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3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"/>
            <p:cNvSpPr/>
            <p:nvPr/>
          </p:nvSpPr>
          <p:spPr>
            <a:xfrm>
              <a:off x="12376989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0" y="40"/>
                  </a:cubicBezTo>
                  <a:cubicBezTo>
                    <a:pt x="0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"/>
            <p:cNvSpPr/>
            <p:nvPr/>
          </p:nvSpPr>
          <p:spPr>
            <a:xfrm>
              <a:off x="12566401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61"/>
                    <a:pt x="1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"/>
            <p:cNvSpPr/>
            <p:nvPr/>
          </p:nvSpPr>
          <p:spPr>
            <a:xfrm>
              <a:off x="12569434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"/>
            <p:cNvSpPr/>
            <p:nvPr/>
          </p:nvSpPr>
          <p:spPr>
            <a:xfrm>
              <a:off x="12569434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1" y="31"/>
                    <a:pt x="1" y="4"/>
                    <a:pt x="26" y="1"/>
                  </a:cubicBezTo>
                  <a:lnTo>
                    <a:pt x="26" y="1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ubicBezTo>
                    <a:pt x="30" y="0"/>
                    <a:pt x="28" y="0"/>
                    <a:pt x="26" y="1"/>
                  </a:cubicBezTo>
                  <a:lnTo>
                    <a:pt x="26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"/>
            <p:cNvSpPr/>
            <p:nvPr/>
          </p:nvSpPr>
          <p:spPr>
            <a:xfrm>
              <a:off x="1275581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0" y="81"/>
                    <a:pt x="80" y="61"/>
                    <a:pt x="80" y="41"/>
                  </a:cubicBezTo>
                  <a:cubicBezTo>
                    <a:pt x="80" y="21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"/>
            <p:cNvSpPr/>
            <p:nvPr/>
          </p:nvSpPr>
          <p:spPr>
            <a:xfrm>
              <a:off x="12758846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"/>
            <p:cNvSpPr/>
            <p:nvPr/>
          </p:nvSpPr>
          <p:spPr>
            <a:xfrm>
              <a:off x="12758846" y="3928790"/>
              <a:ext cx="10785" cy="13818"/>
            </a:xfrm>
            <a:custGeom>
              <a:avLst/>
              <a:gdLst/>
              <a:ahLst/>
              <a:cxnLst/>
              <a:rect l="l" t="t" r="r" b="b"/>
              <a:pathLst>
                <a:path w="32" h="4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"/>
            <p:cNvSpPr/>
            <p:nvPr/>
          </p:nvSpPr>
          <p:spPr>
            <a:xfrm>
              <a:off x="12948258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"/>
            <p:cNvSpPr/>
            <p:nvPr/>
          </p:nvSpPr>
          <p:spPr>
            <a:xfrm>
              <a:off x="12951629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"/>
            <p:cNvSpPr/>
            <p:nvPr/>
          </p:nvSpPr>
          <p:spPr>
            <a:xfrm>
              <a:off x="12951629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1" y="0"/>
                  </a:moveTo>
                  <a:cubicBezTo>
                    <a:pt x="29" y="0"/>
                    <a:pt x="28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2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"/>
            <p:cNvSpPr/>
            <p:nvPr/>
          </p:nvSpPr>
          <p:spPr>
            <a:xfrm>
              <a:off x="13137670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"/>
            <p:cNvSpPr/>
            <p:nvPr/>
          </p:nvSpPr>
          <p:spPr>
            <a:xfrm>
              <a:off x="13144411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21" y="50"/>
                  </a:cubicBezTo>
                  <a:cubicBezTo>
                    <a:pt x="31" y="50"/>
                    <a:pt x="51" y="40"/>
                    <a:pt x="51" y="20"/>
                  </a:cubicBezTo>
                  <a:cubicBezTo>
                    <a:pt x="51" y="10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"/>
            <p:cNvSpPr/>
            <p:nvPr/>
          </p:nvSpPr>
          <p:spPr>
            <a:xfrm>
              <a:off x="13144411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14" y="1"/>
                    <a:pt x="12" y="3"/>
                  </a:cubicBezTo>
                  <a:lnTo>
                    <a:pt x="12" y="3"/>
                  </a:lnTo>
                  <a:cubicBezTo>
                    <a:pt x="15" y="1"/>
                    <a:pt x="18" y="0"/>
                    <a:pt x="21" y="0"/>
                  </a:cubicBezTo>
                  <a:close/>
                  <a:moveTo>
                    <a:pt x="21" y="0"/>
                  </a:moveTo>
                  <a:cubicBezTo>
                    <a:pt x="31" y="0"/>
                    <a:pt x="41" y="10"/>
                    <a:pt x="51" y="20"/>
                  </a:cubicBezTo>
                  <a:cubicBezTo>
                    <a:pt x="41" y="10"/>
                    <a:pt x="41" y="0"/>
                    <a:pt x="21" y="0"/>
                  </a:cubicBezTo>
                  <a:close/>
                  <a:moveTo>
                    <a:pt x="12" y="3"/>
                  </a:moveTo>
                  <a:lnTo>
                    <a:pt x="12" y="3"/>
                  </a:lnTo>
                  <a:cubicBezTo>
                    <a:pt x="6" y="6"/>
                    <a:pt x="0" y="13"/>
                    <a:pt x="0" y="20"/>
                  </a:cubicBezTo>
                  <a:cubicBezTo>
                    <a:pt x="0" y="30"/>
                    <a:pt x="0" y="40"/>
                    <a:pt x="11" y="40"/>
                  </a:cubicBezTo>
                  <a:cubicBezTo>
                    <a:pt x="2" y="32"/>
                    <a:pt x="1" y="10"/>
                    <a:pt x="1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"/>
            <p:cNvSpPr/>
            <p:nvPr/>
          </p:nvSpPr>
          <p:spPr>
            <a:xfrm>
              <a:off x="1333045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"/>
            <p:cNvSpPr/>
            <p:nvPr/>
          </p:nvSpPr>
          <p:spPr>
            <a:xfrm>
              <a:off x="13333823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31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"/>
            <p:cNvSpPr/>
            <p:nvPr/>
          </p:nvSpPr>
          <p:spPr>
            <a:xfrm>
              <a:off x="13333823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30"/>
                    <a:pt x="11" y="40"/>
                    <a:pt x="20" y="40"/>
                  </a:cubicBezTo>
                  <a:cubicBezTo>
                    <a:pt x="0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"/>
            <p:cNvSpPr/>
            <p:nvPr/>
          </p:nvSpPr>
          <p:spPr>
            <a:xfrm>
              <a:off x="13523235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1" y="1"/>
                    <a:pt x="0" y="21"/>
                    <a:pt x="0" y="41"/>
                  </a:cubicBezTo>
                  <a:cubicBezTo>
                    <a:pt x="0" y="61"/>
                    <a:pt x="11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"/>
            <p:cNvSpPr/>
            <p:nvPr/>
          </p:nvSpPr>
          <p:spPr>
            <a:xfrm>
              <a:off x="1352660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21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"/>
            <p:cNvSpPr/>
            <p:nvPr/>
          </p:nvSpPr>
          <p:spPr>
            <a:xfrm>
              <a:off x="1352660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0" y="0"/>
                  </a:moveTo>
                  <a:cubicBezTo>
                    <a:pt x="29" y="0"/>
                    <a:pt x="27" y="0"/>
                    <a:pt x="26" y="0"/>
                  </a:cubicBezTo>
                  <a:lnTo>
                    <a:pt x="26" y="0"/>
                  </a:lnTo>
                  <a:cubicBezTo>
                    <a:pt x="42" y="2"/>
                    <a:pt x="50" y="11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" y="40"/>
                    <a:pt x="10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"/>
            <p:cNvSpPr/>
            <p:nvPr/>
          </p:nvSpPr>
          <p:spPr>
            <a:xfrm>
              <a:off x="13712647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80" y="61"/>
                    <a:pt x="80" y="41"/>
                  </a:cubicBezTo>
                  <a:cubicBezTo>
                    <a:pt x="80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"/>
            <p:cNvSpPr/>
            <p:nvPr/>
          </p:nvSpPr>
          <p:spPr>
            <a:xfrm>
              <a:off x="13716017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"/>
            <p:cNvSpPr/>
            <p:nvPr/>
          </p:nvSpPr>
          <p:spPr>
            <a:xfrm>
              <a:off x="13716017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0" y="40"/>
                    <a:pt x="21" y="40"/>
                  </a:cubicBezTo>
                  <a:cubicBezTo>
                    <a:pt x="1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"/>
            <p:cNvSpPr/>
            <p:nvPr/>
          </p:nvSpPr>
          <p:spPr>
            <a:xfrm>
              <a:off x="13905430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"/>
            <p:cNvSpPr/>
            <p:nvPr/>
          </p:nvSpPr>
          <p:spPr>
            <a:xfrm>
              <a:off x="13908463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2" y="40"/>
                    <a:pt x="52" y="20"/>
                  </a:cubicBezTo>
                  <a:cubicBezTo>
                    <a:pt x="52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"/>
            <p:cNvSpPr/>
            <p:nvPr/>
          </p:nvSpPr>
          <p:spPr>
            <a:xfrm>
              <a:off x="13908463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2" y="31"/>
                    <a:pt x="1" y="4"/>
                    <a:pt x="27" y="1"/>
                  </a:cubicBezTo>
                  <a:lnTo>
                    <a:pt x="27" y="1"/>
                  </a:lnTo>
                  <a:cubicBezTo>
                    <a:pt x="43" y="2"/>
                    <a:pt x="52" y="11"/>
                    <a:pt x="52" y="20"/>
                  </a:cubicBezTo>
                  <a:cubicBezTo>
                    <a:pt x="52" y="10"/>
                    <a:pt x="41" y="0"/>
                    <a:pt x="31" y="0"/>
                  </a:cubicBezTo>
                  <a:cubicBezTo>
                    <a:pt x="30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"/>
            <p:cNvSpPr/>
            <p:nvPr/>
          </p:nvSpPr>
          <p:spPr>
            <a:xfrm>
              <a:off x="13952614" y="3759600"/>
              <a:ext cx="27637" cy="30670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1" y="1"/>
                    <a:pt x="1" y="21"/>
                    <a:pt x="1" y="50"/>
                  </a:cubicBezTo>
                  <a:cubicBezTo>
                    <a:pt x="1" y="70"/>
                    <a:pt x="21" y="90"/>
                    <a:pt x="41" y="90"/>
                  </a:cubicBezTo>
                  <a:cubicBezTo>
                    <a:pt x="61" y="90"/>
                    <a:pt x="81" y="70"/>
                    <a:pt x="81" y="50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"/>
            <p:cNvSpPr/>
            <p:nvPr/>
          </p:nvSpPr>
          <p:spPr>
            <a:xfrm>
              <a:off x="13955984" y="376297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31" y="51"/>
                  </a:cubicBezTo>
                  <a:cubicBezTo>
                    <a:pt x="41" y="51"/>
                    <a:pt x="51" y="40"/>
                    <a:pt x="51" y="31"/>
                  </a:cubicBezTo>
                  <a:cubicBezTo>
                    <a:pt x="51" y="11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"/>
            <p:cNvSpPr/>
            <p:nvPr/>
          </p:nvSpPr>
          <p:spPr>
            <a:xfrm>
              <a:off x="13955984" y="376297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1" y="51"/>
                  </a:cubicBezTo>
                  <a:cubicBezTo>
                    <a:pt x="0" y="40"/>
                    <a:pt x="11" y="11"/>
                    <a:pt x="31" y="11"/>
                  </a:cubicBezTo>
                  <a:cubicBezTo>
                    <a:pt x="41" y="11"/>
                    <a:pt x="51" y="20"/>
                    <a:pt x="51" y="20"/>
                  </a:cubicBezTo>
                  <a:cubicBezTo>
                    <a:pt x="51" y="11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"/>
            <p:cNvSpPr/>
            <p:nvPr/>
          </p:nvSpPr>
          <p:spPr>
            <a:xfrm>
              <a:off x="13976206" y="3570188"/>
              <a:ext cx="31007" cy="30670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91"/>
                    <a:pt x="51" y="91"/>
                  </a:cubicBezTo>
                  <a:cubicBezTo>
                    <a:pt x="71" y="91"/>
                    <a:pt x="91" y="71"/>
                    <a:pt x="91" y="41"/>
                  </a:cubicBezTo>
                  <a:cubicBezTo>
                    <a:pt x="91" y="21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"/>
            <p:cNvSpPr/>
            <p:nvPr/>
          </p:nvSpPr>
          <p:spPr>
            <a:xfrm>
              <a:off x="13982947" y="3573558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31"/>
                  </a:cubicBezTo>
                  <a:cubicBezTo>
                    <a:pt x="1" y="40"/>
                    <a:pt x="11" y="51"/>
                    <a:pt x="21" y="51"/>
                  </a:cubicBezTo>
                  <a:cubicBezTo>
                    <a:pt x="41" y="51"/>
                    <a:pt x="51" y="40"/>
                    <a:pt x="51" y="31"/>
                  </a:cubicBezTo>
                  <a:cubicBezTo>
                    <a:pt x="51" y="1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"/>
            <p:cNvSpPr/>
            <p:nvPr/>
          </p:nvSpPr>
          <p:spPr>
            <a:xfrm>
              <a:off x="13982947" y="3573558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31"/>
                  </a:cubicBezTo>
                  <a:cubicBezTo>
                    <a:pt x="1" y="40"/>
                    <a:pt x="1" y="51"/>
                    <a:pt x="11" y="51"/>
                  </a:cubicBezTo>
                  <a:cubicBezTo>
                    <a:pt x="1" y="40"/>
                    <a:pt x="1" y="11"/>
                    <a:pt x="31" y="11"/>
                  </a:cubicBezTo>
                  <a:cubicBezTo>
                    <a:pt x="41" y="11"/>
                    <a:pt x="41" y="11"/>
                    <a:pt x="51" y="20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"/>
            <p:cNvSpPr/>
            <p:nvPr/>
          </p:nvSpPr>
          <p:spPr>
            <a:xfrm>
              <a:off x="14003169" y="3380776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81"/>
                    <a:pt x="41" y="81"/>
                  </a:cubicBezTo>
                  <a:cubicBezTo>
                    <a:pt x="61" y="81"/>
                    <a:pt x="81" y="7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"/>
            <p:cNvSpPr/>
            <p:nvPr/>
          </p:nvSpPr>
          <p:spPr>
            <a:xfrm>
              <a:off x="14006876" y="338414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0" y="51"/>
                    <a:pt x="50" y="41"/>
                    <a:pt x="50" y="21"/>
                  </a:cubicBezTo>
                  <a:cubicBezTo>
                    <a:pt x="50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"/>
            <p:cNvSpPr/>
            <p:nvPr/>
          </p:nvSpPr>
          <p:spPr>
            <a:xfrm>
              <a:off x="14006876" y="338414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36"/>
                    <a:pt x="6" y="39"/>
                    <a:pt x="13" y="45"/>
                  </a:cubicBezTo>
                  <a:lnTo>
                    <a:pt x="13" y="45"/>
                  </a:lnTo>
                  <a:cubicBezTo>
                    <a:pt x="4" y="32"/>
                    <a:pt x="13" y="11"/>
                    <a:pt x="30" y="11"/>
                  </a:cubicBezTo>
                  <a:cubicBezTo>
                    <a:pt x="40" y="11"/>
                    <a:pt x="50" y="11"/>
                    <a:pt x="50" y="20"/>
                  </a:cubicBezTo>
                  <a:lnTo>
                    <a:pt x="50" y="20"/>
                  </a:lnTo>
                  <a:cubicBezTo>
                    <a:pt x="50" y="11"/>
                    <a:pt x="40" y="0"/>
                    <a:pt x="30" y="0"/>
                  </a:cubicBezTo>
                  <a:close/>
                  <a:moveTo>
                    <a:pt x="13" y="45"/>
                  </a:moveTo>
                  <a:cubicBezTo>
                    <a:pt x="15" y="47"/>
                    <a:pt x="17" y="49"/>
                    <a:pt x="20" y="51"/>
                  </a:cubicBezTo>
                  <a:cubicBezTo>
                    <a:pt x="18" y="48"/>
                    <a:pt x="15" y="47"/>
                    <a:pt x="13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"/>
            <p:cNvSpPr/>
            <p:nvPr/>
          </p:nvSpPr>
          <p:spPr>
            <a:xfrm>
              <a:off x="14027098" y="3191364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50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0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"/>
            <p:cNvSpPr/>
            <p:nvPr/>
          </p:nvSpPr>
          <p:spPr>
            <a:xfrm>
              <a:off x="14033839" y="319473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41"/>
                    <a:pt x="10" y="51"/>
                    <a:pt x="21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"/>
            <p:cNvSpPr/>
            <p:nvPr/>
          </p:nvSpPr>
          <p:spPr>
            <a:xfrm>
              <a:off x="14033839" y="319473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26" y="1"/>
                    <a:pt x="34" y="3"/>
                    <a:pt x="40" y="8"/>
                  </a:cubicBezTo>
                  <a:lnTo>
                    <a:pt x="40" y="8"/>
                  </a:lnTo>
                  <a:cubicBezTo>
                    <a:pt x="36" y="3"/>
                    <a:pt x="31" y="1"/>
                    <a:pt x="21" y="1"/>
                  </a:cubicBezTo>
                  <a:close/>
                  <a:moveTo>
                    <a:pt x="40" y="8"/>
                  </a:moveTo>
                  <a:cubicBezTo>
                    <a:pt x="43" y="11"/>
                    <a:pt x="46" y="16"/>
                    <a:pt x="50" y="21"/>
                  </a:cubicBezTo>
                  <a:cubicBezTo>
                    <a:pt x="50" y="16"/>
                    <a:pt x="46" y="11"/>
                    <a:pt x="40" y="8"/>
                  </a:cubicBezTo>
                  <a:close/>
                  <a:moveTo>
                    <a:pt x="2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31"/>
                    <a:pt x="1" y="41"/>
                    <a:pt x="10" y="51"/>
                  </a:cubicBezTo>
                  <a:cubicBezTo>
                    <a:pt x="1" y="41"/>
                    <a:pt x="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"/>
            <p:cNvSpPr/>
            <p:nvPr/>
          </p:nvSpPr>
          <p:spPr>
            <a:xfrm>
              <a:off x="14054061" y="3002289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1" y="80"/>
                  </a:cubicBezTo>
                  <a:cubicBezTo>
                    <a:pt x="61" y="80"/>
                    <a:pt x="81" y="60"/>
                    <a:pt x="81" y="40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"/>
            <p:cNvSpPr/>
            <p:nvPr/>
          </p:nvSpPr>
          <p:spPr>
            <a:xfrm>
              <a:off x="14057431" y="300532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"/>
            <p:cNvSpPr/>
            <p:nvPr/>
          </p:nvSpPr>
          <p:spPr>
            <a:xfrm>
              <a:off x="14057431" y="3005322"/>
              <a:ext cx="10448" cy="17526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3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28"/>
                    <a:pt x="6" y="35"/>
                    <a:pt x="12" y="42"/>
                  </a:cubicBezTo>
                  <a:lnTo>
                    <a:pt x="12" y="42"/>
                  </a:lnTo>
                  <a:cubicBezTo>
                    <a:pt x="5" y="27"/>
                    <a:pt x="15" y="1"/>
                    <a:pt x="31" y="1"/>
                  </a:cubicBezTo>
                  <a:close/>
                  <a:moveTo>
                    <a:pt x="12" y="42"/>
                  </a:move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"/>
            <p:cNvSpPr/>
            <p:nvPr/>
          </p:nvSpPr>
          <p:spPr>
            <a:xfrm>
              <a:off x="14077653" y="2812877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1"/>
                    <a:pt x="41" y="81"/>
                  </a:cubicBezTo>
                  <a:cubicBezTo>
                    <a:pt x="71" y="81"/>
                    <a:pt x="91" y="60"/>
                    <a:pt x="91" y="40"/>
                  </a:cubicBezTo>
                  <a:cubicBezTo>
                    <a:pt x="9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"/>
            <p:cNvSpPr/>
            <p:nvPr/>
          </p:nvSpPr>
          <p:spPr>
            <a:xfrm>
              <a:off x="14084394" y="281591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31" y="51"/>
                    <a:pt x="51" y="41"/>
                    <a:pt x="51" y="21"/>
                  </a:cubicBezTo>
                  <a:cubicBezTo>
                    <a:pt x="51" y="11"/>
                    <a:pt x="3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"/>
            <p:cNvSpPr/>
            <p:nvPr/>
          </p:nvSpPr>
          <p:spPr>
            <a:xfrm>
              <a:off x="14084394" y="281591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7" y="1"/>
                    <a:pt x="14" y="2"/>
                    <a:pt x="12" y="4"/>
                  </a:cubicBezTo>
                  <a:lnTo>
                    <a:pt x="12" y="4"/>
                  </a:lnTo>
                  <a:cubicBezTo>
                    <a:pt x="15" y="2"/>
                    <a:pt x="18" y="1"/>
                    <a:pt x="21" y="1"/>
                  </a:cubicBezTo>
                  <a:close/>
                  <a:moveTo>
                    <a:pt x="21" y="1"/>
                  </a:moveTo>
                  <a:cubicBezTo>
                    <a:pt x="31" y="1"/>
                    <a:pt x="41" y="11"/>
                    <a:pt x="51" y="21"/>
                  </a:cubicBezTo>
                  <a:cubicBezTo>
                    <a:pt x="41" y="11"/>
                    <a:pt x="41" y="1"/>
                    <a:pt x="21" y="1"/>
                  </a:cubicBezTo>
                  <a:close/>
                  <a:moveTo>
                    <a:pt x="12" y="4"/>
                  </a:moveTo>
                  <a:cubicBezTo>
                    <a:pt x="6" y="7"/>
                    <a:pt x="1" y="14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3" y="35"/>
                    <a:pt x="1" y="12"/>
                    <a:pt x="1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"/>
            <p:cNvSpPr/>
            <p:nvPr/>
          </p:nvSpPr>
          <p:spPr>
            <a:xfrm>
              <a:off x="14104616" y="2623465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"/>
            <p:cNvSpPr/>
            <p:nvPr/>
          </p:nvSpPr>
          <p:spPr>
            <a:xfrm>
              <a:off x="14108323" y="262683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10" y="51"/>
                    <a:pt x="30" y="51"/>
                  </a:cubicBezTo>
                  <a:cubicBezTo>
                    <a:pt x="40" y="51"/>
                    <a:pt x="50" y="31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"/>
            <p:cNvSpPr/>
            <p:nvPr/>
          </p:nvSpPr>
          <p:spPr>
            <a:xfrm>
              <a:off x="14108323" y="2626835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10" y="40"/>
                    <a:pt x="20" y="40"/>
                  </a:cubicBezTo>
                  <a:cubicBezTo>
                    <a:pt x="0" y="31"/>
                    <a:pt x="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"/>
            <p:cNvSpPr/>
            <p:nvPr/>
          </p:nvSpPr>
          <p:spPr>
            <a:xfrm>
              <a:off x="14128545" y="2434053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1"/>
                  </a:moveTo>
                  <a:cubicBezTo>
                    <a:pt x="21" y="1"/>
                    <a:pt x="1" y="10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10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"/>
            <p:cNvSpPr/>
            <p:nvPr/>
          </p:nvSpPr>
          <p:spPr>
            <a:xfrm>
              <a:off x="14135285" y="2434053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0" y="1"/>
                    <a:pt x="1" y="21"/>
                    <a:pt x="1" y="30"/>
                  </a:cubicBezTo>
                  <a:cubicBezTo>
                    <a:pt x="1" y="41"/>
                    <a:pt x="10" y="50"/>
                    <a:pt x="21" y="50"/>
                  </a:cubicBezTo>
                  <a:cubicBezTo>
                    <a:pt x="30" y="50"/>
                    <a:pt x="50" y="41"/>
                    <a:pt x="50" y="30"/>
                  </a:cubicBezTo>
                  <a:cubicBezTo>
                    <a:pt x="50" y="21"/>
                    <a:pt x="3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"/>
            <p:cNvSpPr/>
            <p:nvPr/>
          </p:nvSpPr>
          <p:spPr>
            <a:xfrm>
              <a:off x="14135285" y="2434053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0" y="1"/>
                    <a:pt x="1" y="21"/>
                    <a:pt x="1" y="30"/>
                  </a:cubicBezTo>
                  <a:cubicBezTo>
                    <a:pt x="1" y="41"/>
                    <a:pt x="1" y="50"/>
                    <a:pt x="10" y="50"/>
                  </a:cubicBezTo>
                  <a:cubicBezTo>
                    <a:pt x="1" y="41"/>
                    <a:pt x="1" y="10"/>
                    <a:pt x="21" y="10"/>
                  </a:cubicBezTo>
                  <a:cubicBezTo>
                    <a:pt x="41" y="10"/>
                    <a:pt x="41" y="21"/>
                    <a:pt x="50" y="30"/>
                  </a:cubicBezTo>
                  <a:cubicBezTo>
                    <a:pt x="41" y="10"/>
                    <a:pt x="3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"/>
            <p:cNvSpPr/>
            <p:nvPr/>
          </p:nvSpPr>
          <p:spPr>
            <a:xfrm>
              <a:off x="14088101" y="2298903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10" y="0"/>
                    <a:pt x="0" y="20"/>
                    <a:pt x="0" y="40"/>
                  </a:cubicBezTo>
                  <a:cubicBezTo>
                    <a:pt x="0" y="60"/>
                    <a:pt x="10" y="80"/>
                    <a:pt x="40" y="80"/>
                  </a:cubicBezTo>
                  <a:cubicBezTo>
                    <a:pt x="60" y="80"/>
                    <a:pt x="80" y="60"/>
                    <a:pt x="80" y="40"/>
                  </a:cubicBezTo>
                  <a:cubicBezTo>
                    <a:pt x="80" y="20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"/>
            <p:cNvSpPr/>
            <p:nvPr/>
          </p:nvSpPr>
          <p:spPr>
            <a:xfrm>
              <a:off x="14091134" y="2301936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"/>
            <p:cNvSpPr/>
            <p:nvPr/>
          </p:nvSpPr>
          <p:spPr>
            <a:xfrm>
              <a:off x="14091134" y="2301936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2"/>
                    <a:pt x="1" y="5"/>
                    <a:pt x="27" y="1"/>
                  </a:cubicBezTo>
                  <a:lnTo>
                    <a:pt x="27" y="1"/>
                  </a:lnTo>
                  <a:cubicBezTo>
                    <a:pt x="43" y="3"/>
                    <a:pt x="51" y="12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ubicBezTo>
                    <a:pt x="30" y="1"/>
                    <a:pt x="28" y="1"/>
                    <a:pt x="27" y="1"/>
                  </a:cubicBezTo>
                  <a:lnTo>
                    <a:pt x="27" y="1"/>
                  </a:lnTo>
                  <a:cubicBezTo>
                    <a:pt x="25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"/>
            <p:cNvSpPr/>
            <p:nvPr/>
          </p:nvSpPr>
          <p:spPr>
            <a:xfrm>
              <a:off x="13894982" y="2285422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1" y="80"/>
                  </a:cubicBezTo>
                  <a:cubicBezTo>
                    <a:pt x="71" y="80"/>
                    <a:pt x="81" y="60"/>
                    <a:pt x="81" y="40"/>
                  </a:cubicBezTo>
                  <a:cubicBezTo>
                    <a:pt x="8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"/>
            <p:cNvSpPr/>
            <p:nvPr/>
          </p:nvSpPr>
          <p:spPr>
            <a:xfrm>
              <a:off x="13898689" y="2288455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0" y="51"/>
                    <a:pt x="50" y="41"/>
                    <a:pt x="50" y="21"/>
                  </a:cubicBezTo>
                  <a:cubicBezTo>
                    <a:pt x="50" y="11"/>
                    <a:pt x="40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"/>
            <p:cNvSpPr/>
            <p:nvPr/>
          </p:nvSpPr>
          <p:spPr>
            <a:xfrm>
              <a:off x="13898689" y="2288455"/>
              <a:ext cx="10111" cy="17526"/>
            </a:xfrm>
            <a:custGeom>
              <a:avLst/>
              <a:gdLst/>
              <a:ahLst/>
              <a:cxnLst/>
              <a:rect l="l" t="t" r="r" b="b"/>
              <a:pathLst>
                <a:path w="30" h="52" extrusionOk="0">
                  <a:moveTo>
                    <a:pt x="3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28"/>
                    <a:pt x="5" y="35"/>
                    <a:pt x="12" y="43"/>
                  </a:cubicBezTo>
                  <a:lnTo>
                    <a:pt x="12" y="43"/>
                  </a:lnTo>
                  <a:cubicBezTo>
                    <a:pt x="4" y="27"/>
                    <a:pt x="14" y="1"/>
                    <a:pt x="30" y="1"/>
                  </a:cubicBezTo>
                  <a:close/>
                  <a:moveTo>
                    <a:pt x="12" y="43"/>
                  </a:moveTo>
                  <a:cubicBezTo>
                    <a:pt x="14" y="46"/>
                    <a:pt x="17" y="49"/>
                    <a:pt x="20" y="51"/>
                  </a:cubicBezTo>
                  <a:cubicBezTo>
                    <a:pt x="17" y="48"/>
                    <a:pt x="15" y="46"/>
                    <a:pt x="1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"/>
            <p:cNvSpPr/>
            <p:nvPr/>
          </p:nvSpPr>
          <p:spPr>
            <a:xfrm>
              <a:off x="13705907" y="227160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61"/>
                    <a:pt x="1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"/>
            <p:cNvSpPr/>
            <p:nvPr/>
          </p:nvSpPr>
          <p:spPr>
            <a:xfrm>
              <a:off x="13709277" y="227497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21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"/>
            <p:cNvSpPr/>
            <p:nvPr/>
          </p:nvSpPr>
          <p:spPr>
            <a:xfrm>
              <a:off x="13709277" y="227497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1"/>
                  </a:moveTo>
                  <a:cubicBezTo>
                    <a:pt x="29" y="1"/>
                    <a:pt x="27" y="1"/>
                    <a:pt x="26" y="1"/>
                  </a:cubicBezTo>
                  <a:lnTo>
                    <a:pt x="26" y="1"/>
                  </a:lnTo>
                  <a:cubicBezTo>
                    <a:pt x="42" y="3"/>
                    <a:pt x="50" y="12"/>
                    <a:pt x="50" y="21"/>
                  </a:cubicBezTo>
                  <a:cubicBezTo>
                    <a:pt x="50" y="11"/>
                    <a:pt x="41" y="1"/>
                    <a:pt x="30" y="1"/>
                  </a:cubicBezTo>
                  <a:close/>
                  <a:moveTo>
                    <a:pt x="21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31"/>
                    <a:pt x="0" y="41"/>
                    <a:pt x="10" y="51"/>
                  </a:cubicBezTo>
                  <a:cubicBezTo>
                    <a:pt x="1" y="41"/>
                    <a:pt x="0" y="4"/>
                    <a:pt x="26" y="1"/>
                  </a:cubicBezTo>
                  <a:lnTo>
                    <a:pt x="26" y="1"/>
                  </a:ln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"/>
            <p:cNvSpPr/>
            <p:nvPr/>
          </p:nvSpPr>
          <p:spPr>
            <a:xfrm>
              <a:off x="13513124" y="2258122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0" y="81"/>
                    <a:pt x="81" y="61"/>
                    <a:pt x="81" y="41"/>
                  </a:cubicBezTo>
                  <a:cubicBezTo>
                    <a:pt x="81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"/>
            <p:cNvSpPr/>
            <p:nvPr/>
          </p:nvSpPr>
          <p:spPr>
            <a:xfrm>
              <a:off x="13516494" y="226149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0" y="51"/>
                    <a:pt x="51" y="41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"/>
            <p:cNvSpPr/>
            <p:nvPr/>
          </p:nvSpPr>
          <p:spPr>
            <a:xfrm>
              <a:off x="13516494" y="2261492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5" y="26"/>
                    <a:pt x="15" y="0"/>
                    <a:pt x="31" y="0"/>
                  </a:cubicBezTo>
                  <a:close/>
                  <a:moveTo>
                    <a:pt x="12" y="42"/>
                  </a:moveTo>
                  <a:cubicBezTo>
                    <a:pt x="13" y="46"/>
                    <a:pt x="16" y="49"/>
                    <a:pt x="20" y="51"/>
                  </a:cubicBezTo>
                  <a:cubicBezTo>
                    <a:pt x="17" y="48"/>
                    <a:pt x="14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"/>
            <p:cNvSpPr/>
            <p:nvPr/>
          </p:nvSpPr>
          <p:spPr>
            <a:xfrm>
              <a:off x="13323712" y="224464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"/>
            <p:cNvSpPr/>
            <p:nvPr/>
          </p:nvSpPr>
          <p:spPr>
            <a:xfrm>
              <a:off x="13327082" y="2248011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"/>
            <p:cNvSpPr/>
            <p:nvPr/>
          </p:nvSpPr>
          <p:spPr>
            <a:xfrm>
              <a:off x="13327082" y="2248011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5"/>
                    <a:pt x="2" y="29"/>
                    <a:pt x="5" y="34"/>
                  </a:cubicBezTo>
                  <a:lnTo>
                    <a:pt x="5" y="34"/>
                  </a:lnTo>
                  <a:cubicBezTo>
                    <a:pt x="4" y="20"/>
                    <a:pt x="9" y="3"/>
                    <a:pt x="26" y="1"/>
                  </a:cubicBezTo>
                  <a:lnTo>
                    <a:pt x="26" y="1"/>
                  </a:lnTo>
                  <a:cubicBezTo>
                    <a:pt x="42" y="2"/>
                    <a:pt x="51" y="12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ubicBezTo>
                    <a:pt x="29" y="0"/>
                    <a:pt x="28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5" y="34"/>
                  </a:moveTo>
                  <a:cubicBezTo>
                    <a:pt x="5" y="41"/>
                    <a:pt x="7" y="47"/>
                    <a:pt x="11" y="51"/>
                  </a:cubicBezTo>
                  <a:cubicBezTo>
                    <a:pt x="11" y="45"/>
                    <a:pt x="7" y="39"/>
                    <a:pt x="5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"/>
            <p:cNvSpPr/>
            <p:nvPr/>
          </p:nvSpPr>
          <p:spPr>
            <a:xfrm>
              <a:off x="13130930" y="2231159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"/>
            <p:cNvSpPr/>
            <p:nvPr/>
          </p:nvSpPr>
          <p:spPr>
            <a:xfrm>
              <a:off x="13134300" y="2234530"/>
              <a:ext cx="20559" cy="17189"/>
            </a:xfrm>
            <a:custGeom>
              <a:avLst/>
              <a:gdLst/>
              <a:ahLst/>
              <a:cxnLst/>
              <a:rect l="l" t="t" r="r" b="b"/>
              <a:pathLst>
                <a:path w="61" h="51" extrusionOk="0">
                  <a:moveTo>
                    <a:pt x="30" y="0"/>
                  </a:moveTo>
                  <a:cubicBezTo>
                    <a:pt x="21" y="0"/>
                    <a:pt x="1" y="11"/>
                    <a:pt x="1" y="20"/>
                  </a:cubicBezTo>
                  <a:cubicBezTo>
                    <a:pt x="1" y="40"/>
                    <a:pt x="21" y="51"/>
                    <a:pt x="30" y="51"/>
                  </a:cubicBezTo>
                  <a:cubicBezTo>
                    <a:pt x="41" y="51"/>
                    <a:pt x="61" y="40"/>
                    <a:pt x="61" y="20"/>
                  </a:cubicBezTo>
                  <a:cubicBezTo>
                    <a:pt x="61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"/>
            <p:cNvSpPr/>
            <p:nvPr/>
          </p:nvSpPr>
          <p:spPr>
            <a:xfrm>
              <a:off x="13134300" y="223453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lnTo>
                    <a:pt x="30" y="0"/>
                  </a:lnTo>
                  <a:cubicBezTo>
                    <a:pt x="30" y="0"/>
                    <a:pt x="30" y="0"/>
                    <a:pt x="29" y="0"/>
                  </a:cubicBezTo>
                  <a:lnTo>
                    <a:pt x="29" y="0"/>
                  </a:lnTo>
                  <a:cubicBezTo>
                    <a:pt x="30" y="0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41" y="0"/>
                    <a:pt x="51" y="11"/>
                    <a:pt x="51" y="20"/>
                  </a:cubicBezTo>
                  <a:cubicBezTo>
                    <a:pt x="51" y="11"/>
                    <a:pt x="51" y="0"/>
                    <a:pt x="30" y="0"/>
                  </a:cubicBezTo>
                  <a:close/>
                  <a:moveTo>
                    <a:pt x="29" y="0"/>
                  </a:moveTo>
                  <a:cubicBezTo>
                    <a:pt x="19" y="1"/>
                    <a:pt x="1" y="11"/>
                    <a:pt x="1" y="20"/>
                  </a:cubicBezTo>
                  <a:cubicBezTo>
                    <a:pt x="1" y="28"/>
                    <a:pt x="6" y="35"/>
                    <a:pt x="13" y="42"/>
                  </a:cubicBezTo>
                  <a:lnTo>
                    <a:pt x="13" y="42"/>
                  </a:lnTo>
                  <a:cubicBezTo>
                    <a:pt x="5" y="27"/>
                    <a:pt x="14" y="2"/>
                    <a:pt x="29" y="0"/>
                  </a:cubicBezTo>
                  <a:close/>
                  <a:moveTo>
                    <a:pt x="13" y="42"/>
                  </a:move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3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"/>
            <p:cNvSpPr/>
            <p:nvPr/>
          </p:nvSpPr>
          <p:spPr>
            <a:xfrm>
              <a:off x="12941518" y="2217678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21" y="0"/>
                    <a:pt x="0" y="20"/>
                    <a:pt x="0" y="41"/>
                  </a:cubicBezTo>
                  <a:cubicBezTo>
                    <a:pt x="0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"/>
            <p:cNvSpPr/>
            <p:nvPr/>
          </p:nvSpPr>
          <p:spPr>
            <a:xfrm>
              <a:off x="12944888" y="222104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1"/>
                    <a:pt x="31" y="51"/>
                  </a:cubicBezTo>
                  <a:cubicBezTo>
                    <a:pt x="41" y="51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"/>
            <p:cNvSpPr/>
            <p:nvPr/>
          </p:nvSpPr>
          <p:spPr>
            <a:xfrm>
              <a:off x="12944888" y="2221048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27"/>
                    <a:pt x="5" y="33"/>
                    <a:pt x="10" y="40"/>
                  </a:cubicBezTo>
                  <a:lnTo>
                    <a:pt x="10" y="40"/>
                  </a:lnTo>
                  <a:cubicBezTo>
                    <a:pt x="2" y="24"/>
                    <a:pt x="8" y="0"/>
                    <a:pt x="31" y="0"/>
                  </a:cubicBezTo>
                  <a:close/>
                  <a:moveTo>
                    <a:pt x="10" y="40"/>
                  </a:moveTo>
                  <a:lnTo>
                    <a:pt x="10" y="40"/>
                  </a:lnTo>
                  <a:cubicBezTo>
                    <a:pt x="13" y="44"/>
                    <a:pt x="16" y="48"/>
                    <a:pt x="21" y="51"/>
                  </a:cubicBezTo>
                  <a:cubicBezTo>
                    <a:pt x="17" y="47"/>
                    <a:pt x="14" y="43"/>
                    <a:pt x="10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"/>
            <p:cNvSpPr/>
            <p:nvPr/>
          </p:nvSpPr>
          <p:spPr>
            <a:xfrm>
              <a:off x="12748735" y="2204197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1"/>
                    <a:pt x="41" y="81"/>
                  </a:cubicBezTo>
                  <a:cubicBezTo>
                    <a:pt x="71" y="81"/>
                    <a:pt x="91" y="60"/>
                    <a:pt x="91" y="40"/>
                  </a:cubicBezTo>
                  <a:cubicBezTo>
                    <a:pt x="9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"/>
            <p:cNvSpPr/>
            <p:nvPr/>
          </p:nvSpPr>
          <p:spPr>
            <a:xfrm>
              <a:off x="12755813" y="2207230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20" y="51"/>
                  </a:cubicBezTo>
                  <a:cubicBezTo>
                    <a:pt x="30" y="51"/>
                    <a:pt x="50" y="41"/>
                    <a:pt x="50" y="21"/>
                  </a:cubicBezTo>
                  <a:cubicBezTo>
                    <a:pt x="50" y="11"/>
                    <a:pt x="3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"/>
            <p:cNvSpPr/>
            <p:nvPr/>
          </p:nvSpPr>
          <p:spPr>
            <a:xfrm>
              <a:off x="12755813" y="2207230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30" y="1"/>
                    <a:pt x="40" y="11"/>
                    <a:pt x="50" y="21"/>
                  </a:cubicBezTo>
                  <a:cubicBezTo>
                    <a:pt x="40" y="11"/>
                    <a:pt x="40" y="1"/>
                    <a:pt x="20" y="1"/>
                  </a:cubicBezTo>
                  <a:close/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31"/>
                    <a:pt x="0" y="41"/>
                    <a:pt x="10" y="51"/>
                  </a:cubicBezTo>
                  <a:cubicBezTo>
                    <a:pt x="0" y="41"/>
                    <a:pt x="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"/>
            <p:cNvSpPr/>
            <p:nvPr/>
          </p:nvSpPr>
          <p:spPr>
            <a:xfrm>
              <a:off x="12559660" y="2190716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0"/>
                    <a:pt x="20" y="80"/>
                    <a:pt x="40" y="80"/>
                  </a:cubicBezTo>
                  <a:cubicBezTo>
                    <a:pt x="60" y="80"/>
                    <a:pt x="80" y="60"/>
                    <a:pt x="80" y="40"/>
                  </a:cubicBezTo>
                  <a:cubicBezTo>
                    <a:pt x="80" y="20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"/>
            <p:cNvSpPr/>
            <p:nvPr/>
          </p:nvSpPr>
          <p:spPr>
            <a:xfrm>
              <a:off x="12562694" y="2193749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"/>
            <p:cNvSpPr/>
            <p:nvPr/>
          </p:nvSpPr>
          <p:spPr>
            <a:xfrm>
              <a:off x="12562694" y="2193749"/>
              <a:ext cx="10785" cy="17526"/>
            </a:xfrm>
            <a:custGeom>
              <a:avLst/>
              <a:gdLst/>
              <a:ahLst/>
              <a:cxnLst/>
              <a:rect l="l" t="t" r="r" b="b"/>
              <a:pathLst>
                <a:path w="3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8"/>
                    <a:pt x="6" y="35"/>
                    <a:pt x="12" y="42"/>
                  </a:cubicBezTo>
                  <a:lnTo>
                    <a:pt x="12" y="42"/>
                  </a:lnTo>
                  <a:cubicBezTo>
                    <a:pt x="5" y="27"/>
                    <a:pt x="15" y="1"/>
                    <a:pt x="31" y="1"/>
                  </a:cubicBezTo>
                  <a:close/>
                  <a:moveTo>
                    <a:pt x="12" y="42"/>
                  </a:moveTo>
                  <a:lnTo>
                    <a:pt x="12" y="42"/>
                  </a:ln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"/>
            <p:cNvSpPr/>
            <p:nvPr/>
          </p:nvSpPr>
          <p:spPr>
            <a:xfrm>
              <a:off x="12366541" y="2176897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1" y="81"/>
                    <a:pt x="92" y="61"/>
                    <a:pt x="92" y="41"/>
                  </a:cubicBezTo>
                  <a:cubicBezTo>
                    <a:pt x="92" y="21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"/>
            <p:cNvSpPr/>
            <p:nvPr/>
          </p:nvSpPr>
          <p:spPr>
            <a:xfrm>
              <a:off x="12373282" y="2180268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"/>
            <p:cNvSpPr/>
            <p:nvPr/>
          </p:nvSpPr>
          <p:spPr>
            <a:xfrm>
              <a:off x="12373282" y="2180268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lnTo>
                    <a:pt x="21" y="1"/>
                  </a:lnTo>
                  <a:cubicBezTo>
                    <a:pt x="20" y="1"/>
                    <a:pt x="19" y="1"/>
                    <a:pt x="18" y="1"/>
                  </a:cubicBezTo>
                  <a:lnTo>
                    <a:pt x="18" y="1"/>
                  </a:lnTo>
                  <a:cubicBezTo>
                    <a:pt x="19" y="1"/>
                    <a:pt x="20" y="1"/>
                    <a:pt x="21" y="1"/>
                  </a:cubicBezTo>
                  <a:close/>
                  <a:moveTo>
                    <a:pt x="21" y="1"/>
                  </a:moveTo>
                  <a:cubicBezTo>
                    <a:pt x="26" y="1"/>
                    <a:pt x="33" y="3"/>
                    <a:pt x="39" y="7"/>
                  </a:cubicBezTo>
                  <a:lnTo>
                    <a:pt x="39" y="7"/>
                  </a:lnTo>
                  <a:cubicBezTo>
                    <a:pt x="36" y="3"/>
                    <a:pt x="31" y="1"/>
                    <a:pt x="21" y="1"/>
                  </a:cubicBezTo>
                  <a:close/>
                  <a:moveTo>
                    <a:pt x="39" y="7"/>
                  </a:moveTo>
                  <a:cubicBezTo>
                    <a:pt x="43" y="10"/>
                    <a:pt x="46" y="16"/>
                    <a:pt x="51" y="21"/>
                  </a:cubicBezTo>
                  <a:cubicBezTo>
                    <a:pt x="51" y="16"/>
                    <a:pt x="46" y="10"/>
                    <a:pt x="39" y="7"/>
                  </a:cubicBezTo>
                  <a:close/>
                  <a:moveTo>
                    <a:pt x="18" y="1"/>
                  </a:moveTo>
                  <a:lnTo>
                    <a:pt x="18" y="1"/>
                  </a:lnTo>
                  <a:cubicBezTo>
                    <a:pt x="9" y="3"/>
                    <a:pt x="1" y="12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1"/>
                    <a:pt x="1" y="5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"/>
            <p:cNvSpPr/>
            <p:nvPr/>
          </p:nvSpPr>
          <p:spPr>
            <a:xfrm>
              <a:off x="12177129" y="2163416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"/>
            <p:cNvSpPr/>
            <p:nvPr/>
          </p:nvSpPr>
          <p:spPr>
            <a:xfrm>
              <a:off x="12180836" y="216678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"/>
            <p:cNvSpPr/>
            <p:nvPr/>
          </p:nvSpPr>
          <p:spPr>
            <a:xfrm>
              <a:off x="12180836" y="2166786"/>
              <a:ext cx="10448" cy="17526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28"/>
                    <a:pt x="5" y="35"/>
                    <a:pt x="12" y="43"/>
                  </a:cubicBezTo>
                  <a:lnTo>
                    <a:pt x="12" y="43"/>
                  </a:lnTo>
                  <a:cubicBezTo>
                    <a:pt x="4" y="27"/>
                    <a:pt x="14" y="0"/>
                    <a:pt x="30" y="0"/>
                  </a:cubicBezTo>
                  <a:close/>
                  <a:moveTo>
                    <a:pt x="12" y="43"/>
                  </a:moveTo>
                  <a:cubicBezTo>
                    <a:pt x="14" y="46"/>
                    <a:pt x="17" y="49"/>
                    <a:pt x="20" y="51"/>
                  </a:cubicBezTo>
                  <a:cubicBezTo>
                    <a:pt x="18" y="48"/>
                    <a:pt x="15" y="45"/>
                    <a:pt x="1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"/>
            <p:cNvSpPr/>
            <p:nvPr/>
          </p:nvSpPr>
          <p:spPr>
            <a:xfrm>
              <a:off x="11984684" y="2149935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50" y="1"/>
                  </a:moveTo>
                  <a:cubicBezTo>
                    <a:pt x="21" y="1"/>
                    <a:pt x="0" y="21"/>
                    <a:pt x="0" y="41"/>
                  </a:cubicBezTo>
                  <a:cubicBezTo>
                    <a:pt x="0" y="61"/>
                    <a:pt x="21" y="81"/>
                    <a:pt x="50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"/>
            <p:cNvSpPr/>
            <p:nvPr/>
          </p:nvSpPr>
          <p:spPr>
            <a:xfrm>
              <a:off x="11991424" y="215330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41" y="51"/>
                    <a:pt x="50" y="40"/>
                    <a:pt x="50" y="20"/>
                  </a:cubicBezTo>
                  <a:cubicBezTo>
                    <a:pt x="50" y="1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"/>
            <p:cNvSpPr/>
            <p:nvPr/>
          </p:nvSpPr>
          <p:spPr>
            <a:xfrm>
              <a:off x="11991424" y="215330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8" y="4"/>
                  </a:moveTo>
                  <a:lnTo>
                    <a:pt x="38" y="4"/>
                  </a:lnTo>
                  <a:cubicBezTo>
                    <a:pt x="42" y="8"/>
                    <a:pt x="44" y="14"/>
                    <a:pt x="50" y="20"/>
                  </a:cubicBezTo>
                  <a:cubicBezTo>
                    <a:pt x="50" y="14"/>
                    <a:pt x="46" y="8"/>
                    <a:pt x="38" y="4"/>
                  </a:cubicBezTo>
                  <a:close/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31"/>
                    <a:pt x="1" y="40"/>
                    <a:pt x="10" y="51"/>
                  </a:cubicBezTo>
                  <a:cubicBezTo>
                    <a:pt x="1" y="41"/>
                    <a:pt x="1" y="4"/>
                    <a:pt x="26" y="1"/>
                  </a:cubicBezTo>
                  <a:lnTo>
                    <a:pt x="26" y="1"/>
                  </a:lnTo>
                  <a:cubicBezTo>
                    <a:pt x="31" y="1"/>
                    <a:pt x="35" y="2"/>
                    <a:pt x="38" y="4"/>
                  </a:cubicBezTo>
                  <a:lnTo>
                    <a:pt x="38" y="4"/>
                  </a:lnTo>
                  <a:cubicBezTo>
                    <a:pt x="36" y="2"/>
                    <a:pt x="34" y="0"/>
                    <a:pt x="30" y="0"/>
                  </a:cubicBezTo>
                  <a:cubicBezTo>
                    <a:pt x="29" y="0"/>
                    <a:pt x="27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"/>
            <p:cNvSpPr/>
            <p:nvPr/>
          </p:nvSpPr>
          <p:spPr>
            <a:xfrm>
              <a:off x="11795272" y="2136453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"/>
            <p:cNvSpPr/>
            <p:nvPr/>
          </p:nvSpPr>
          <p:spPr>
            <a:xfrm>
              <a:off x="11798642" y="2139824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31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"/>
            <p:cNvSpPr/>
            <p:nvPr/>
          </p:nvSpPr>
          <p:spPr>
            <a:xfrm>
              <a:off x="11798642" y="2139824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5" y="26"/>
                    <a:pt x="15" y="0"/>
                    <a:pt x="31" y="0"/>
                  </a:cubicBezTo>
                  <a:close/>
                  <a:moveTo>
                    <a:pt x="12" y="42"/>
                  </a:moveTo>
                  <a:cubicBezTo>
                    <a:pt x="14" y="46"/>
                    <a:pt x="16" y="49"/>
                    <a:pt x="20" y="51"/>
                  </a:cubicBezTo>
                  <a:cubicBezTo>
                    <a:pt x="17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"/>
            <p:cNvSpPr/>
            <p:nvPr/>
          </p:nvSpPr>
          <p:spPr>
            <a:xfrm>
              <a:off x="11605860" y="2122972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10" y="0"/>
                    <a:pt x="1" y="21"/>
                    <a:pt x="1" y="41"/>
                  </a:cubicBezTo>
                  <a:cubicBezTo>
                    <a:pt x="1" y="61"/>
                    <a:pt x="10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"/>
            <p:cNvSpPr/>
            <p:nvPr/>
          </p:nvSpPr>
          <p:spPr>
            <a:xfrm>
              <a:off x="11609230" y="212634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"/>
            <p:cNvSpPr/>
            <p:nvPr/>
          </p:nvSpPr>
          <p:spPr>
            <a:xfrm>
              <a:off x="11609230" y="212634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31"/>
                    <a:pt x="0" y="40"/>
                    <a:pt x="11" y="51"/>
                  </a:cubicBezTo>
                  <a:cubicBezTo>
                    <a:pt x="0" y="40"/>
                    <a:pt x="0" y="11"/>
                    <a:pt x="31" y="11"/>
                  </a:cubicBezTo>
                  <a:cubicBezTo>
                    <a:pt x="40" y="11"/>
                    <a:pt x="51" y="11"/>
                    <a:pt x="51" y="20"/>
                  </a:cubicBezTo>
                  <a:lnTo>
                    <a:pt x="51" y="20"/>
                  </a:ln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"/>
            <p:cNvSpPr/>
            <p:nvPr/>
          </p:nvSpPr>
          <p:spPr>
            <a:xfrm>
              <a:off x="11413077" y="210949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1" y="81"/>
                    <a:pt x="81" y="61"/>
                    <a:pt x="81" y="40"/>
                  </a:cubicBezTo>
                  <a:cubicBezTo>
                    <a:pt x="8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"/>
            <p:cNvSpPr/>
            <p:nvPr/>
          </p:nvSpPr>
          <p:spPr>
            <a:xfrm>
              <a:off x="11416448" y="211252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41"/>
                    <a:pt x="10" y="52"/>
                    <a:pt x="31" y="52"/>
                  </a:cubicBezTo>
                  <a:cubicBezTo>
                    <a:pt x="41" y="52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"/>
            <p:cNvSpPr/>
            <p:nvPr/>
          </p:nvSpPr>
          <p:spPr>
            <a:xfrm>
              <a:off x="11416448" y="211252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6" y="29"/>
                    <a:pt x="15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31" y="1"/>
                  </a:cubicBezTo>
                  <a:close/>
                  <a:moveTo>
                    <a:pt x="12" y="42"/>
                  </a:moveTo>
                  <a:cubicBezTo>
                    <a:pt x="13" y="46"/>
                    <a:pt x="16" y="49"/>
                    <a:pt x="21" y="52"/>
                  </a:cubicBezTo>
                  <a:cubicBezTo>
                    <a:pt x="18" y="48"/>
                    <a:pt x="14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"/>
            <p:cNvSpPr/>
            <p:nvPr/>
          </p:nvSpPr>
          <p:spPr>
            <a:xfrm>
              <a:off x="11223665" y="2096009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11" y="0"/>
                    <a:pt x="1" y="20"/>
                    <a:pt x="1" y="40"/>
                  </a:cubicBezTo>
                  <a:cubicBezTo>
                    <a:pt x="1" y="60"/>
                    <a:pt x="11" y="80"/>
                    <a:pt x="41" y="80"/>
                  </a:cubicBezTo>
                  <a:cubicBezTo>
                    <a:pt x="61" y="80"/>
                    <a:pt x="81" y="60"/>
                    <a:pt x="81" y="40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"/>
            <p:cNvSpPr/>
            <p:nvPr/>
          </p:nvSpPr>
          <p:spPr>
            <a:xfrm>
              <a:off x="11227035" y="2099043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"/>
            <p:cNvSpPr/>
            <p:nvPr/>
          </p:nvSpPr>
          <p:spPr>
            <a:xfrm>
              <a:off x="11227035" y="2099043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1"/>
                    <a:pt x="1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"/>
            <p:cNvSpPr/>
            <p:nvPr/>
          </p:nvSpPr>
          <p:spPr>
            <a:xfrm>
              <a:off x="11031220" y="2082528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0"/>
                    <a:pt x="20" y="80"/>
                    <a:pt x="40" y="80"/>
                  </a:cubicBezTo>
                  <a:cubicBezTo>
                    <a:pt x="70" y="80"/>
                    <a:pt x="80" y="60"/>
                    <a:pt x="80" y="40"/>
                  </a:cubicBezTo>
                  <a:cubicBezTo>
                    <a:pt x="80" y="20"/>
                    <a:pt x="7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"/>
            <p:cNvSpPr/>
            <p:nvPr/>
          </p:nvSpPr>
          <p:spPr>
            <a:xfrm>
              <a:off x="11034253" y="208556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"/>
            <p:cNvSpPr/>
            <p:nvPr/>
          </p:nvSpPr>
          <p:spPr>
            <a:xfrm>
              <a:off x="11034253" y="208556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8"/>
                    <a:pt x="5" y="34"/>
                    <a:pt x="11" y="41"/>
                  </a:cubicBezTo>
                  <a:lnTo>
                    <a:pt x="11" y="41"/>
                  </a:lnTo>
                  <a:cubicBezTo>
                    <a:pt x="6" y="28"/>
                    <a:pt x="16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31" y="1"/>
                  </a:cubicBezTo>
                  <a:close/>
                  <a:moveTo>
                    <a:pt x="11" y="41"/>
                  </a:moveTo>
                  <a:cubicBezTo>
                    <a:pt x="13" y="45"/>
                    <a:pt x="16" y="49"/>
                    <a:pt x="21" y="51"/>
                  </a:cubicBezTo>
                  <a:cubicBezTo>
                    <a:pt x="18" y="48"/>
                    <a:pt x="14" y="44"/>
                    <a:pt x="11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"/>
            <p:cNvSpPr/>
            <p:nvPr/>
          </p:nvSpPr>
          <p:spPr>
            <a:xfrm>
              <a:off x="10841808" y="2068710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71"/>
                    <a:pt x="20" y="81"/>
                    <a:pt x="40" y="81"/>
                  </a:cubicBezTo>
                  <a:cubicBezTo>
                    <a:pt x="60" y="81"/>
                    <a:pt x="80" y="7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"/>
            <p:cNvSpPr/>
            <p:nvPr/>
          </p:nvSpPr>
          <p:spPr>
            <a:xfrm>
              <a:off x="10844841" y="207208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"/>
            <p:cNvSpPr/>
            <p:nvPr/>
          </p:nvSpPr>
          <p:spPr>
            <a:xfrm>
              <a:off x="10844841" y="207208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6"/>
                    <a:pt x="4" y="32"/>
                    <a:pt x="8" y="37"/>
                  </a:cubicBezTo>
                  <a:lnTo>
                    <a:pt x="8" y="37"/>
                  </a:lnTo>
                  <a:cubicBezTo>
                    <a:pt x="4" y="25"/>
                    <a:pt x="10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21" y="1"/>
                  </a:cubicBezTo>
                  <a:close/>
                  <a:moveTo>
                    <a:pt x="8" y="37"/>
                  </a:moveTo>
                  <a:cubicBezTo>
                    <a:pt x="10" y="43"/>
                    <a:pt x="15" y="48"/>
                    <a:pt x="21" y="51"/>
                  </a:cubicBezTo>
                  <a:cubicBezTo>
                    <a:pt x="17" y="46"/>
                    <a:pt x="12" y="42"/>
                    <a:pt x="8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6"/>
            <p:cNvSpPr/>
            <p:nvPr/>
          </p:nvSpPr>
          <p:spPr>
            <a:xfrm>
              <a:off x="10648688" y="2055229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81"/>
                    <a:pt x="41" y="81"/>
                  </a:cubicBezTo>
                  <a:cubicBezTo>
                    <a:pt x="72" y="81"/>
                    <a:pt x="92" y="71"/>
                    <a:pt x="92" y="41"/>
                  </a:cubicBezTo>
                  <a:cubicBezTo>
                    <a:pt x="92" y="21"/>
                    <a:pt x="72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6"/>
            <p:cNvSpPr/>
            <p:nvPr/>
          </p:nvSpPr>
          <p:spPr>
            <a:xfrm>
              <a:off x="10652396" y="2058599"/>
              <a:ext cx="20559" cy="17189"/>
            </a:xfrm>
            <a:custGeom>
              <a:avLst/>
              <a:gdLst/>
              <a:ahLst/>
              <a:cxnLst/>
              <a:rect l="l" t="t" r="r" b="b"/>
              <a:pathLst>
                <a:path w="61" h="51" extrusionOk="0">
                  <a:moveTo>
                    <a:pt x="30" y="0"/>
                  </a:moveTo>
                  <a:cubicBezTo>
                    <a:pt x="20" y="0"/>
                    <a:pt x="0" y="11"/>
                    <a:pt x="0" y="20"/>
                  </a:cubicBezTo>
                  <a:cubicBezTo>
                    <a:pt x="0" y="41"/>
                    <a:pt x="20" y="51"/>
                    <a:pt x="30" y="51"/>
                  </a:cubicBezTo>
                  <a:cubicBezTo>
                    <a:pt x="40" y="51"/>
                    <a:pt x="61" y="41"/>
                    <a:pt x="61" y="20"/>
                  </a:cubicBezTo>
                  <a:cubicBezTo>
                    <a:pt x="61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6"/>
            <p:cNvSpPr/>
            <p:nvPr/>
          </p:nvSpPr>
          <p:spPr>
            <a:xfrm>
              <a:off x="10652396" y="205859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8" y="12"/>
                  </a:moveTo>
                  <a:cubicBezTo>
                    <a:pt x="49" y="15"/>
                    <a:pt x="50" y="18"/>
                    <a:pt x="50" y="20"/>
                  </a:cubicBezTo>
                  <a:cubicBezTo>
                    <a:pt x="50" y="16"/>
                    <a:pt x="50" y="13"/>
                    <a:pt x="48" y="12"/>
                  </a:cubicBezTo>
                  <a:close/>
                  <a:moveTo>
                    <a:pt x="30" y="0"/>
                  </a:moveTo>
                  <a:cubicBezTo>
                    <a:pt x="20" y="0"/>
                    <a:pt x="0" y="11"/>
                    <a:pt x="0" y="20"/>
                  </a:cubicBezTo>
                  <a:cubicBezTo>
                    <a:pt x="0" y="28"/>
                    <a:pt x="5" y="34"/>
                    <a:pt x="11" y="41"/>
                  </a:cubicBezTo>
                  <a:lnTo>
                    <a:pt x="11" y="41"/>
                  </a:lnTo>
                  <a:cubicBezTo>
                    <a:pt x="5" y="28"/>
                    <a:pt x="15" y="11"/>
                    <a:pt x="30" y="11"/>
                  </a:cubicBezTo>
                  <a:cubicBezTo>
                    <a:pt x="41" y="11"/>
                    <a:pt x="46" y="11"/>
                    <a:pt x="48" y="12"/>
                  </a:cubicBezTo>
                  <a:lnTo>
                    <a:pt x="48" y="12"/>
                  </a:lnTo>
                  <a:cubicBezTo>
                    <a:pt x="44" y="6"/>
                    <a:pt x="37" y="0"/>
                    <a:pt x="30" y="0"/>
                  </a:cubicBezTo>
                  <a:close/>
                  <a:moveTo>
                    <a:pt x="11" y="41"/>
                  </a:moveTo>
                  <a:cubicBezTo>
                    <a:pt x="13" y="45"/>
                    <a:pt x="16" y="49"/>
                    <a:pt x="20" y="51"/>
                  </a:cubicBezTo>
                  <a:cubicBezTo>
                    <a:pt x="17" y="48"/>
                    <a:pt x="14" y="44"/>
                    <a:pt x="11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6"/>
            <p:cNvSpPr/>
            <p:nvPr/>
          </p:nvSpPr>
          <p:spPr>
            <a:xfrm>
              <a:off x="10459613" y="2041747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70"/>
                    <a:pt x="20" y="81"/>
                    <a:pt x="40" y="81"/>
                  </a:cubicBezTo>
                  <a:cubicBezTo>
                    <a:pt x="60" y="81"/>
                    <a:pt x="80" y="70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6"/>
            <p:cNvSpPr/>
            <p:nvPr/>
          </p:nvSpPr>
          <p:spPr>
            <a:xfrm>
              <a:off x="10462984" y="204511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40"/>
                    <a:pt x="10" y="51"/>
                    <a:pt x="30" y="51"/>
                  </a:cubicBezTo>
                  <a:cubicBezTo>
                    <a:pt x="41" y="51"/>
                    <a:pt x="50" y="40"/>
                    <a:pt x="50" y="20"/>
                  </a:cubicBezTo>
                  <a:cubicBezTo>
                    <a:pt x="50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6"/>
            <p:cNvSpPr/>
            <p:nvPr/>
          </p:nvSpPr>
          <p:spPr>
            <a:xfrm>
              <a:off x="10462984" y="204511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26"/>
                    <a:pt x="4" y="32"/>
                    <a:pt x="8" y="38"/>
                  </a:cubicBezTo>
                  <a:lnTo>
                    <a:pt x="8" y="38"/>
                  </a:lnTo>
                  <a:cubicBezTo>
                    <a:pt x="3" y="25"/>
                    <a:pt x="9" y="11"/>
                    <a:pt x="30" y="11"/>
                  </a:cubicBezTo>
                  <a:cubicBezTo>
                    <a:pt x="41" y="11"/>
                    <a:pt x="50" y="11"/>
                    <a:pt x="50" y="20"/>
                  </a:cubicBezTo>
                  <a:lnTo>
                    <a:pt x="50" y="20"/>
                  </a:lnTo>
                  <a:cubicBezTo>
                    <a:pt x="50" y="11"/>
                    <a:pt x="41" y="0"/>
                    <a:pt x="30" y="0"/>
                  </a:cubicBezTo>
                  <a:close/>
                  <a:moveTo>
                    <a:pt x="8" y="38"/>
                  </a:moveTo>
                  <a:cubicBezTo>
                    <a:pt x="10" y="43"/>
                    <a:pt x="15" y="48"/>
                    <a:pt x="21" y="51"/>
                  </a:cubicBezTo>
                  <a:cubicBezTo>
                    <a:pt x="16" y="46"/>
                    <a:pt x="12" y="42"/>
                    <a:pt x="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6"/>
            <p:cNvSpPr/>
            <p:nvPr/>
          </p:nvSpPr>
          <p:spPr>
            <a:xfrm>
              <a:off x="10266831" y="2028266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0"/>
                    <a:pt x="21" y="81"/>
                    <a:pt x="41" y="81"/>
                  </a:cubicBezTo>
                  <a:cubicBezTo>
                    <a:pt x="70" y="81"/>
                    <a:pt x="90" y="70"/>
                    <a:pt x="90" y="41"/>
                  </a:cubicBezTo>
                  <a:cubicBezTo>
                    <a:pt x="90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6"/>
            <p:cNvSpPr/>
            <p:nvPr/>
          </p:nvSpPr>
          <p:spPr>
            <a:xfrm>
              <a:off x="10273572" y="203163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30" y="51"/>
                    <a:pt x="50" y="40"/>
                    <a:pt x="50" y="20"/>
                  </a:cubicBezTo>
                  <a:cubicBezTo>
                    <a:pt x="50" y="11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6"/>
            <p:cNvSpPr/>
            <p:nvPr/>
          </p:nvSpPr>
          <p:spPr>
            <a:xfrm>
              <a:off x="10273572" y="203163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31"/>
                    <a:pt x="1" y="40"/>
                    <a:pt x="10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11"/>
                    <a:pt x="50" y="20"/>
                  </a:cubicBezTo>
                  <a:cubicBezTo>
                    <a:pt x="41" y="11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6"/>
            <p:cNvSpPr/>
            <p:nvPr/>
          </p:nvSpPr>
          <p:spPr>
            <a:xfrm>
              <a:off x="10084160" y="2021525"/>
              <a:ext cx="30670" cy="30670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1" y="0"/>
                  </a:moveTo>
                  <a:cubicBezTo>
                    <a:pt x="21" y="0"/>
                    <a:pt x="1" y="21"/>
                    <a:pt x="1" y="50"/>
                  </a:cubicBezTo>
                  <a:cubicBezTo>
                    <a:pt x="1" y="70"/>
                    <a:pt x="21" y="90"/>
                    <a:pt x="41" y="90"/>
                  </a:cubicBezTo>
                  <a:cubicBezTo>
                    <a:pt x="71" y="90"/>
                    <a:pt x="91" y="70"/>
                    <a:pt x="91" y="50"/>
                  </a:cubicBezTo>
                  <a:cubicBezTo>
                    <a:pt x="91" y="21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6"/>
            <p:cNvSpPr/>
            <p:nvPr/>
          </p:nvSpPr>
          <p:spPr>
            <a:xfrm>
              <a:off x="10090900" y="20248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31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31" y="51"/>
                    <a:pt x="51" y="40"/>
                    <a:pt x="51" y="31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6"/>
            <p:cNvSpPr/>
            <p:nvPr/>
          </p:nvSpPr>
          <p:spPr>
            <a:xfrm>
              <a:off x="10090900" y="20248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31"/>
                  </a:cubicBezTo>
                  <a:cubicBezTo>
                    <a:pt x="1" y="40"/>
                    <a:pt x="1" y="51"/>
                    <a:pt x="10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20"/>
                    <a:pt x="51" y="31"/>
                  </a:cubicBezTo>
                  <a:cubicBezTo>
                    <a:pt x="4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6"/>
            <p:cNvSpPr/>
            <p:nvPr/>
          </p:nvSpPr>
          <p:spPr>
            <a:xfrm>
              <a:off x="10107752" y="2213971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6"/>
            <p:cNvSpPr/>
            <p:nvPr/>
          </p:nvSpPr>
          <p:spPr>
            <a:xfrm>
              <a:off x="10111459" y="2213971"/>
              <a:ext cx="16852" cy="20896"/>
            </a:xfrm>
            <a:custGeom>
              <a:avLst/>
              <a:gdLst/>
              <a:ahLst/>
              <a:cxnLst/>
              <a:rect l="l" t="t" r="r" b="b"/>
              <a:pathLst>
                <a:path w="50" h="62" extrusionOk="0">
                  <a:moveTo>
                    <a:pt x="20" y="1"/>
                  </a:moveTo>
                  <a:cubicBezTo>
                    <a:pt x="10" y="1"/>
                    <a:pt x="0" y="21"/>
                    <a:pt x="0" y="31"/>
                  </a:cubicBezTo>
                  <a:cubicBezTo>
                    <a:pt x="0" y="41"/>
                    <a:pt x="10" y="61"/>
                    <a:pt x="20" y="61"/>
                  </a:cubicBezTo>
                  <a:cubicBezTo>
                    <a:pt x="40" y="61"/>
                    <a:pt x="50" y="41"/>
                    <a:pt x="50" y="31"/>
                  </a:cubicBezTo>
                  <a:cubicBezTo>
                    <a:pt x="50" y="21"/>
                    <a:pt x="4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6"/>
            <p:cNvSpPr/>
            <p:nvPr/>
          </p:nvSpPr>
          <p:spPr>
            <a:xfrm>
              <a:off x="10111459" y="2213971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10" y="1"/>
                    <a:pt x="0" y="21"/>
                    <a:pt x="0" y="31"/>
                  </a:cubicBezTo>
                  <a:cubicBezTo>
                    <a:pt x="0" y="41"/>
                    <a:pt x="10" y="52"/>
                    <a:pt x="20" y="52"/>
                  </a:cubicBezTo>
                  <a:cubicBezTo>
                    <a:pt x="0" y="41"/>
                    <a:pt x="0" y="11"/>
                    <a:pt x="30" y="11"/>
                  </a:cubicBezTo>
                  <a:cubicBezTo>
                    <a:pt x="40" y="11"/>
                    <a:pt x="50" y="21"/>
                    <a:pt x="50" y="31"/>
                  </a:cubicBezTo>
                  <a:cubicBezTo>
                    <a:pt x="50" y="11"/>
                    <a:pt x="4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6"/>
            <p:cNvSpPr/>
            <p:nvPr/>
          </p:nvSpPr>
          <p:spPr>
            <a:xfrm>
              <a:off x="10127974" y="24033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81" y="61"/>
                    <a:pt x="81" y="41"/>
                  </a:cubicBezTo>
                  <a:cubicBezTo>
                    <a:pt x="8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6"/>
            <p:cNvSpPr/>
            <p:nvPr/>
          </p:nvSpPr>
          <p:spPr>
            <a:xfrm>
              <a:off x="10131681" y="2407090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0"/>
                  </a:moveTo>
                  <a:cubicBezTo>
                    <a:pt x="20" y="0"/>
                    <a:pt x="0" y="10"/>
                    <a:pt x="0" y="20"/>
                  </a:cubicBezTo>
                  <a:cubicBezTo>
                    <a:pt x="0" y="40"/>
                    <a:pt x="20" y="50"/>
                    <a:pt x="3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6"/>
            <p:cNvSpPr/>
            <p:nvPr/>
          </p:nvSpPr>
          <p:spPr>
            <a:xfrm>
              <a:off x="10131681" y="2407090"/>
              <a:ext cx="10111" cy="17189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30" y="0"/>
                  </a:moveTo>
                  <a:cubicBezTo>
                    <a:pt x="28" y="0"/>
                    <a:pt x="27" y="0"/>
                    <a:pt x="25" y="1"/>
                  </a:cubicBezTo>
                  <a:lnTo>
                    <a:pt x="25" y="1"/>
                  </a:lnTo>
                  <a:cubicBezTo>
                    <a:pt x="27" y="0"/>
                    <a:pt x="29" y="0"/>
                    <a:pt x="30" y="0"/>
                  </a:cubicBezTo>
                  <a:close/>
                  <a:moveTo>
                    <a:pt x="25" y="1"/>
                  </a:moveTo>
                  <a:cubicBezTo>
                    <a:pt x="15" y="3"/>
                    <a:pt x="0" y="11"/>
                    <a:pt x="0" y="20"/>
                  </a:cubicBezTo>
                  <a:cubicBezTo>
                    <a:pt x="0" y="30"/>
                    <a:pt x="10" y="40"/>
                    <a:pt x="20" y="50"/>
                  </a:cubicBezTo>
                  <a:cubicBezTo>
                    <a:pt x="2" y="32"/>
                    <a:pt x="9" y="5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6"/>
            <p:cNvSpPr/>
            <p:nvPr/>
          </p:nvSpPr>
          <p:spPr>
            <a:xfrm>
              <a:off x="10151903" y="2592795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71"/>
                    <a:pt x="10" y="81"/>
                    <a:pt x="41" y="81"/>
                  </a:cubicBezTo>
                  <a:cubicBezTo>
                    <a:pt x="61" y="81"/>
                    <a:pt x="81" y="7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6"/>
            <p:cNvSpPr/>
            <p:nvPr/>
          </p:nvSpPr>
          <p:spPr>
            <a:xfrm>
              <a:off x="10155273" y="2596502"/>
              <a:ext cx="17189" cy="16852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0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6"/>
            <p:cNvSpPr/>
            <p:nvPr/>
          </p:nvSpPr>
          <p:spPr>
            <a:xfrm>
              <a:off x="10155273" y="2596502"/>
              <a:ext cx="17189" cy="16852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0" y="40"/>
                    <a:pt x="10" y="50"/>
                  </a:cubicBezTo>
                  <a:cubicBezTo>
                    <a:pt x="0" y="40"/>
                    <a:pt x="0" y="10"/>
                    <a:pt x="31" y="10"/>
                  </a:cubicBezTo>
                  <a:cubicBezTo>
                    <a:pt x="40" y="10"/>
                    <a:pt x="51" y="10"/>
                    <a:pt x="51" y="20"/>
                  </a:cubicBezTo>
                  <a:lnTo>
                    <a:pt x="51" y="20"/>
                  </a:ln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6"/>
            <p:cNvSpPr/>
            <p:nvPr/>
          </p:nvSpPr>
          <p:spPr>
            <a:xfrm>
              <a:off x="10172125" y="2782207"/>
              <a:ext cx="27300" cy="31007"/>
            </a:xfrm>
            <a:custGeom>
              <a:avLst/>
              <a:gdLst/>
              <a:ahLst/>
              <a:cxnLst/>
              <a:rect l="l" t="t" r="r" b="b"/>
              <a:pathLst>
                <a:path w="81" h="92" extrusionOk="0">
                  <a:moveTo>
                    <a:pt x="41" y="1"/>
                  </a:moveTo>
                  <a:cubicBezTo>
                    <a:pt x="21" y="1"/>
                    <a:pt x="1" y="21"/>
                    <a:pt x="1" y="51"/>
                  </a:cubicBezTo>
                  <a:cubicBezTo>
                    <a:pt x="1" y="71"/>
                    <a:pt x="21" y="91"/>
                    <a:pt x="41" y="91"/>
                  </a:cubicBezTo>
                  <a:cubicBezTo>
                    <a:pt x="61" y="91"/>
                    <a:pt x="81" y="71"/>
                    <a:pt x="81" y="5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6"/>
            <p:cNvSpPr/>
            <p:nvPr/>
          </p:nvSpPr>
          <p:spPr>
            <a:xfrm>
              <a:off x="10175495" y="2785577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1"/>
                  </a:moveTo>
                  <a:cubicBezTo>
                    <a:pt x="11" y="1"/>
                    <a:pt x="0" y="11"/>
                    <a:pt x="0" y="31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0" y="51"/>
                    <a:pt x="51" y="4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6"/>
            <p:cNvSpPr/>
            <p:nvPr/>
          </p:nvSpPr>
          <p:spPr>
            <a:xfrm>
              <a:off x="10175495" y="2785577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1"/>
                  </a:moveTo>
                  <a:cubicBezTo>
                    <a:pt x="11" y="1"/>
                    <a:pt x="0" y="11"/>
                    <a:pt x="0" y="31"/>
                  </a:cubicBezTo>
                  <a:cubicBezTo>
                    <a:pt x="0" y="41"/>
                    <a:pt x="11" y="51"/>
                    <a:pt x="20" y="51"/>
                  </a:cubicBezTo>
                  <a:cubicBezTo>
                    <a:pt x="0" y="41"/>
                    <a:pt x="11" y="11"/>
                    <a:pt x="31" y="11"/>
                  </a:cubicBezTo>
                  <a:cubicBezTo>
                    <a:pt x="40" y="11"/>
                    <a:pt x="51" y="21"/>
                    <a:pt x="51" y="2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6"/>
            <p:cNvSpPr/>
            <p:nvPr/>
          </p:nvSpPr>
          <p:spPr>
            <a:xfrm>
              <a:off x="10192347" y="2974989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51" y="1"/>
                  </a:moveTo>
                  <a:cubicBezTo>
                    <a:pt x="21" y="1"/>
                    <a:pt x="1" y="10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10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6"/>
            <p:cNvSpPr/>
            <p:nvPr/>
          </p:nvSpPr>
          <p:spPr>
            <a:xfrm>
              <a:off x="10199088" y="297498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1" y="1"/>
                    <a:pt x="1" y="21"/>
                    <a:pt x="1" y="3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31"/>
                  </a:cubicBezTo>
                  <a:cubicBezTo>
                    <a:pt x="5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6"/>
            <p:cNvSpPr/>
            <p:nvPr/>
          </p:nvSpPr>
          <p:spPr>
            <a:xfrm>
              <a:off x="10199088" y="297498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1" y="1"/>
                    <a:pt x="1" y="21"/>
                    <a:pt x="1" y="31"/>
                  </a:cubicBezTo>
                  <a:cubicBezTo>
                    <a:pt x="1" y="41"/>
                    <a:pt x="1" y="51"/>
                    <a:pt x="11" y="51"/>
                  </a:cubicBezTo>
                  <a:cubicBezTo>
                    <a:pt x="1" y="41"/>
                    <a:pt x="1" y="10"/>
                    <a:pt x="31" y="10"/>
                  </a:cubicBezTo>
                  <a:cubicBezTo>
                    <a:pt x="41" y="10"/>
                    <a:pt x="41" y="21"/>
                    <a:pt x="51" y="31"/>
                  </a:cubicBezTo>
                  <a:cubicBezTo>
                    <a:pt x="51" y="10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6"/>
            <p:cNvSpPr/>
            <p:nvPr/>
          </p:nvSpPr>
          <p:spPr>
            <a:xfrm>
              <a:off x="10215939" y="316440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6"/>
            <p:cNvSpPr/>
            <p:nvPr/>
          </p:nvSpPr>
          <p:spPr>
            <a:xfrm>
              <a:off x="10219647" y="3167772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40"/>
                    <a:pt x="10" y="51"/>
                    <a:pt x="30" y="51"/>
                  </a:cubicBezTo>
                  <a:cubicBezTo>
                    <a:pt x="40" y="51"/>
                    <a:pt x="50" y="40"/>
                    <a:pt x="50" y="20"/>
                  </a:cubicBezTo>
                  <a:cubicBezTo>
                    <a:pt x="50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6"/>
            <p:cNvSpPr/>
            <p:nvPr/>
          </p:nvSpPr>
          <p:spPr>
            <a:xfrm>
              <a:off x="10219647" y="3167772"/>
              <a:ext cx="10111" cy="17189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31"/>
                    <a:pt x="10" y="40"/>
                    <a:pt x="20" y="51"/>
                  </a:cubicBezTo>
                  <a:cubicBezTo>
                    <a:pt x="0" y="31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6"/>
            <p:cNvSpPr/>
            <p:nvPr/>
          </p:nvSpPr>
          <p:spPr>
            <a:xfrm>
              <a:off x="10236161" y="3353813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0"/>
                    <a:pt x="21" y="81"/>
                    <a:pt x="41" y="81"/>
                  </a:cubicBezTo>
                  <a:cubicBezTo>
                    <a:pt x="71" y="81"/>
                    <a:pt x="92" y="70"/>
                    <a:pt x="92" y="41"/>
                  </a:cubicBezTo>
                  <a:cubicBezTo>
                    <a:pt x="92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6"/>
            <p:cNvSpPr/>
            <p:nvPr/>
          </p:nvSpPr>
          <p:spPr>
            <a:xfrm>
              <a:off x="10242902" y="3357184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20"/>
                  </a:cubicBezTo>
                  <a:cubicBezTo>
                    <a:pt x="1" y="40"/>
                    <a:pt x="11" y="51"/>
                    <a:pt x="21" y="51"/>
                  </a:cubicBezTo>
                  <a:cubicBezTo>
                    <a:pt x="31" y="51"/>
                    <a:pt x="51" y="40"/>
                    <a:pt x="51" y="20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6"/>
            <p:cNvSpPr/>
            <p:nvPr/>
          </p:nvSpPr>
          <p:spPr>
            <a:xfrm>
              <a:off x="10242902" y="3357184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20"/>
                  </a:cubicBezTo>
                  <a:cubicBezTo>
                    <a:pt x="1" y="31"/>
                    <a:pt x="1" y="40"/>
                    <a:pt x="11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11"/>
                    <a:pt x="51" y="20"/>
                  </a:cubicBezTo>
                  <a:cubicBezTo>
                    <a:pt x="4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6"/>
            <p:cNvSpPr/>
            <p:nvPr/>
          </p:nvSpPr>
          <p:spPr>
            <a:xfrm>
              <a:off x="10260090" y="3543225"/>
              <a:ext cx="27300" cy="30670"/>
            </a:xfrm>
            <a:custGeom>
              <a:avLst/>
              <a:gdLst/>
              <a:ahLst/>
              <a:cxnLst/>
              <a:rect l="l" t="t" r="r" b="b"/>
              <a:pathLst>
                <a:path w="81" h="91" extrusionOk="0">
                  <a:moveTo>
                    <a:pt x="41" y="0"/>
                  </a:moveTo>
                  <a:cubicBezTo>
                    <a:pt x="21" y="0"/>
                    <a:pt x="0" y="21"/>
                    <a:pt x="0" y="41"/>
                  </a:cubicBezTo>
                  <a:cubicBezTo>
                    <a:pt x="0" y="70"/>
                    <a:pt x="21" y="90"/>
                    <a:pt x="41" y="90"/>
                  </a:cubicBezTo>
                  <a:cubicBezTo>
                    <a:pt x="61" y="90"/>
                    <a:pt x="81" y="70"/>
                    <a:pt x="81" y="41"/>
                  </a:cubicBezTo>
                  <a:cubicBezTo>
                    <a:pt x="8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6"/>
            <p:cNvSpPr/>
            <p:nvPr/>
          </p:nvSpPr>
          <p:spPr>
            <a:xfrm>
              <a:off x="10263461" y="35465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31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6"/>
            <p:cNvSpPr/>
            <p:nvPr/>
          </p:nvSpPr>
          <p:spPr>
            <a:xfrm>
              <a:off x="10263461" y="35465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0" y="40"/>
                    <a:pt x="0" y="11"/>
                    <a:pt x="31" y="11"/>
                  </a:cubicBezTo>
                  <a:cubicBezTo>
                    <a:pt x="40" y="11"/>
                    <a:pt x="51" y="2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6"/>
            <p:cNvSpPr/>
            <p:nvPr/>
          </p:nvSpPr>
          <p:spPr>
            <a:xfrm>
              <a:off x="10280312" y="3735671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1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81" y="61"/>
                    <a:pt x="81" y="41"/>
                  </a:cubicBezTo>
                  <a:cubicBezTo>
                    <a:pt x="81" y="1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6"/>
            <p:cNvSpPr/>
            <p:nvPr/>
          </p:nvSpPr>
          <p:spPr>
            <a:xfrm>
              <a:off x="10283683" y="3735671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20" y="1"/>
                    <a:pt x="0" y="11"/>
                    <a:pt x="0" y="31"/>
                  </a:cubicBezTo>
                  <a:cubicBezTo>
                    <a:pt x="0" y="41"/>
                    <a:pt x="20" y="52"/>
                    <a:pt x="31" y="52"/>
                  </a:cubicBezTo>
                  <a:cubicBezTo>
                    <a:pt x="40" y="52"/>
                    <a:pt x="51" y="4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6"/>
            <p:cNvSpPr/>
            <p:nvPr/>
          </p:nvSpPr>
          <p:spPr>
            <a:xfrm>
              <a:off x="10283683" y="3735671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20" y="1"/>
                    <a:pt x="0" y="11"/>
                    <a:pt x="0" y="31"/>
                  </a:cubicBezTo>
                  <a:cubicBezTo>
                    <a:pt x="0" y="41"/>
                    <a:pt x="11" y="52"/>
                    <a:pt x="20" y="52"/>
                  </a:cubicBezTo>
                  <a:cubicBezTo>
                    <a:pt x="0" y="41"/>
                    <a:pt x="11" y="11"/>
                    <a:pt x="31" y="11"/>
                  </a:cubicBezTo>
                  <a:cubicBezTo>
                    <a:pt x="40" y="11"/>
                    <a:pt x="51" y="2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6"/>
            <p:cNvSpPr/>
            <p:nvPr/>
          </p:nvSpPr>
          <p:spPr>
            <a:xfrm>
              <a:off x="10303905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11" y="1"/>
                    <a:pt x="1" y="21"/>
                    <a:pt x="1" y="41"/>
                  </a:cubicBezTo>
                  <a:cubicBezTo>
                    <a:pt x="1" y="61"/>
                    <a:pt x="1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6"/>
            <p:cNvSpPr/>
            <p:nvPr/>
          </p:nvSpPr>
          <p:spPr>
            <a:xfrm>
              <a:off x="1030727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6"/>
            <p:cNvSpPr/>
            <p:nvPr/>
          </p:nvSpPr>
          <p:spPr>
            <a:xfrm>
              <a:off x="1030727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1" y="0"/>
                  </a:moveTo>
                  <a:cubicBezTo>
                    <a:pt x="29" y="0"/>
                    <a:pt x="28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6"/>
            <p:cNvSpPr/>
            <p:nvPr/>
          </p:nvSpPr>
          <p:spPr>
            <a:xfrm>
              <a:off x="10219647" y="2146564"/>
              <a:ext cx="3821274" cy="1684151"/>
            </a:xfrm>
            <a:custGeom>
              <a:avLst/>
              <a:gdLst/>
              <a:ahLst/>
              <a:cxnLst/>
              <a:rect l="l" t="t" r="r" b="b"/>
              <a:pathLst>
                <a:path w="11338" h="4997" extrusionOk="0">
                  <a:moveTo>
                    <a:pt x="0" y="0"/>
                  </a:moveTo>
                  <a:lnTo>
                    <a:pt x="572" y="4997"/>
                  </a:lnTo>
                  <a:lnTo>
                    <a:pt x="10776" y="4997"/>
                  </a:lnTo>
                  <a:lnTo>
                    <a:pt x="11338" y="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0" name="Google Shape;4770;p6"/>
          <p:cNvGrpSpPr/>
          <p:nvPr/>
        </p:nvGrpSpPr>
        <p:grpSpPr>
          <a:xfrm>
            <a:off x="8445084" y="3112863"/>
            <a:ext cx="590515" cy="1663924"/>
            <a:chOff x="8292513" y="2731829"/>
            <a:chExt cx="770605" cy="2171374"/>
          </a:xfrm>
        </p:grpSpPr>
        <p:grpSp>
          <p:nvGrpSpPr>
            <p:cNvPr id="4771" name="Google Shape;4771;p6"/>
            <p:cNvGrpSpPr/>
            <p:nvPr/>
          </p:nvGrpSpPr>
          <p:grpSpPr>
            <a:xfrm>
              <a:off x="8368713" y="2731829"/>
              <a:ext cx="694405" cy="626899"/>
              <a:chOff x="-1647587" y="1659979"/>
              <a:chExt cx="694405" cy="626899"/>
            </a:xfrm>
          </p:grpSpPr>
          <p:sp>
            <p:nvSpPr>
              <p:cNvPr id="4772" name="Google Shape;4772;p6"/>
              <p:cNvSpPr/>
              <p:nvPr/>
            </p:nvSpPr>
            <p:spPr>
              <a:xfrm>
                <a:off x="-1574125" y="1684418"/>
                <a:ext cx="546900" cy="54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"/>
              <p:cNvSpPr/>
              <p:nvPr/>
            </p:nvSpPr>
            <p:spPr>
              <a:xfrm>
                <a:off x="-1301830" y="1659979"/>
                <a:ext cx="348649" cy="626899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600" extrusionOk="0">
                    <a:moveTo>
                      <a:pt x="0" y="1"/>
                    </a:moveTo>
                    <a:cubicBezTo>
                      <a:pt x="743" y="31"/>
                      <a:pt x="1345" y="603"/>
                      <a:pt x="1345" y="1305"/>
                    </a:cubicBezTo>
                    <a:cubicBezTo>
                      <a:pt x="1345" y="2008"/>
                      <a:pt x="743" y="2579"/>
                      <a:pt x="0" y="2599"/>
                    </a:cubicBezTo>
                    <a:lnTo>
                      <a:pt x="51" y="2599"/>
                    </a:lnTo>
                    <a:cubicBezTo>
                      <a:pt x="823" y="2599"/>
                      <a:pt x="1445" y="2017"/>
                      <a:pt x="1445" y="1305"/>
                    </a:cubicBezTo>
                    <a:cubicBezTo>
                      <a:pt x="1445" y="583"/>
                      <a:pt x="823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"/>
              <p:cNvSpPr/>
              <p:nvPr/>
            </p:nvSpPr>
            <p:spPr>
              <a:xfrm>
                <a:off x="-1647587" y="1659979"/>
                <a:ext cx="670052" cy="626899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600" extrusionOk="0">
                    <a:moveTo>
                      <a:pt x="1385" y="332"/>
                    </a:moveTo>
                    <a:cubicBezTo>
                      <a:pt x="1405" y="332"/>
                      <a:pt x="1414" y="332"/>
                      <a:pt x="1434" y="342"/>
                    </a:cubicBezTo>
                    <a:lnTo>
                      <a:pt x="1445" y="342"/>
                    </a:lnTo>
                    <a:cubicBezTo>
                      <a:pt x="1996" y="362"/>
                      <a:pt x="2448" y="784"/>
                      <a:pt x="2448" y="1305"/>
                    </a:cubicBezTo>
                    <a:cubicBezTo>
                      <a:pt x="2448" y="1817"/>
                      <a:pt x="1996" y="2238"/>
                      <a:pt x="1445" y="2268"/>
                    </a:cubicBezTo>
                    <a:lnTo>
                      <a:pt x="1385" y="2268"/>
                    </a:lnTo>
                    <a:cubicBezTo>
                      <a:pt x="803" y="2268"/>
                      <a:pt x="331" y="1837"/>
                      <a:pt x="331" y="1305"/>
                    </a:cubicBezTo>
                    <a:cubicBezTo>
                      <a:pt x="331" y="773"/>
                      <a:pt x="803" y="332"/>
                      <a:pt x="1385" y="332"/>
                    </a:cubicBezTo>
                    <a:close/>
                    <a:moveTo>
                      <a:pt x="1385" y="1"/>
                    </a:moveTo>
                    <a:cubicBezTo>
                      <a:pt x="622" y="1"/>
                      <a:pt x="0" y="583"/>
                      <a:pt x="0" y="1305"/>
                    </a:cubicBezTo>
                    <a:cubicBezTo>
                      <a:pt x="0" y="2017"/>
                      <a:pt x="622" y="2599"/>
                      <a:pt x="1385" y="2599"/>
                    </a:cubicBezTo>
                    <a:lnTo>
                      <a:pt x="1434" y="2599"/>
                    </a:lnTo>
                    <a:cubicBezTo>
                      <a:pt x="2177" y="2579"/>
                      <a:pt x="2779" y="2008"/>
                      <a:pt x="2779" y="1305"/>
                    </a:cubicBezTo>
                    <a:cubicBezTo>
                      <a:pt x="2779" y="603"/>
                      <a:pt x="2177" y="31"/>
                      <a:pt x="1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5" name="Google Shape;4775;p6"/>
            <p:cNvGrpSpPr/>
            <p:nvPr/>
          </p:nvGrpSpPr>
          <p:grpSpPr>
            <a:xfrm>
              <a:off x="8338634" y="3504067"/>
              <a:ext cx="694405" cy="626899"/>
              <a:chOff x="-1647587" y="1659979"/>
              <a:chExt cx="694405" cy="626899"/>
            </a:xfrm>
          </p:grpSpPr>
          <p:sp>
            <p:nvSpPr>
              <p:cNvPr id="4776" name="Google Shape;4776;p6"/>
              <p:cNvSpPr/>
              <p:nvPr/>
            </p:nvSpPr>
            <p:spPr>
              <a:xfrm>
                <a:off x="-1574125" y="1684418"/>
                <a:ext cx="546900" cy="54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"/>
              <p:cNvSpPr/>
              <p:nvPr/>
            </p:nvSpPr>
            <p:spPr>
              <a:xfrm>
                <a:off x="-1301830" y="1659979"/>
                <a:ext cx="348649" cy="626899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600" extrusionOk="0">
                    <a:moveTo>
                      <a:pt x="0" y="1"/>
                    </a:moveTo>
                    <a:cubicBezTo>
                      <a:pt x="743" y="31"/>
                      <a:pt x="1345" y="603"/>
                      <a:pt x="1345" y="1305"/>
                    </a:cubicBezTo>
                    <a:cubicBezTo>
                      <a:pt x="1345" y="2008"/>
                      <a:pt x="743" y="2579"/>
                      <a:pt x="0" y="2599"/>
                    </a:cubicBezTo>
                    <a:lnTo>
                      <a:pt x="51" y="2599"/>
                    </a:lnTo>
                    <a:cubicBezTo>
                      <a:pt x="823" y="2599"/>
                      <a:pt x="1445" y="2017"/>
                      <a:pt x="1445" y="1305"/>
                    </a:cubicBezTo>
                    <a:cubicBezTo>
                      <a:pt x="1445" y="583"/>
                      <a:pt x="823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"/>
              <p:cNvSpPr/>
              <p:nvPr/>
            </p:nvSpPr>
            <p:spPr>
              <a:xfrm>
                <a:off x="-1647587" y="1659979"/>
                <a:ext cx="670052" cy="626899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600" extrusionOk="0">
                    <a:moveTo>
                      <a:pt x="1385" y="332"/>
                    </a:moveTo>
                    <a:cubicBezTo>
                      <a:pt x="1405" y="332"/>
                      <a:pt x="1414" y="332"/>
                      <a:pt x="1434" y="342"/>
                    </a:cubicBezTo>
                    <a:lnTo>
                      <a:pt x="1445" y="342"/>
                    </a:lnTo>
                    <a:cubicBezTo>
                      <a:pt x="1996" y="362"/>
                      <a:pt x="2448" y="784"/>
                      <a:pt x="2448" y="1305"/>
                    </a:cubicBezTo>
                    <a:cubicBezTo>
                      <a:pt x="2448" y="1817"/>
                      <a:pt x="1996" y="2238"/>
                      <a:pt x="1445" y="2268"/>
                    </a:cubicBezTo>
                    <a:lnTo>
                      <a:pt x="1385" y="2268"/>
                    </a:lnTo>
                    <a:cubicBezTo>
                      <a:pt x="803" y="2268"/>
                      <a:pt x="331" y="1837"/>
                      <a:pt x="331" y="1305"/>
                    </a:cubicBezTo>
                    <a:cubicBezTo>
                      <a:pt x="331" y="773"/>
                      <a:pt x="803" y="332"/>
                      <a:pt x="1385" y="332"/>
                    </a:cubicBezTo>
                    <a:close/>
                    <a:moveTo>
                      <a:pt x="1385" y="1"/>
                    </a:moveTo>
                    <a:cubicBezTo>
                      <a:pt x="622" y="1"/>
                      <a:pt x="0" y="583"/>
                      <a:pt x="0" y="1305"/>
                    </a:cubicBezTo>
                    <a:cubicBezTo>
                      <a:pt x="0" y="2017"/>
                      <a:pt x="622" y="2599"/>
                      <a:pt x="1385" y="2599"/>
                    </a:cubicBezTo>
                    <a:lnTo>
                      <a:pt x="1434" y="2599"/>
                    </a:lnTo>
                    <a:cubicBezTo>
                      <a:pt x="2177" y="2579"/>
                      <a:pt x="2779" y="2008"/>
                      <a:pt x="2779" y="1305"/>
                    </a:cubicBezTo>
                    <a:cubicBezTo>
                      <a:pt x="2779" y="603"/>
                      <a:pt x="2177" y="31"/>
                      <a:pt x="1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9" name="Google Shape;4779;p6"/>
            <p:cNvGrpSpPr/>
            <p:nvPr/>
          </p:nvGrpSpPr>
          <p:grpSpPr>
            <a:xfrm>
              <a:off x="8292513" y="4276304"/>
              <a:ext cx="694405" cy="626899"/>
              <a:chOff x="-1647587" y="1659979"/>
              <a:chExt cx="694405" cy="626899"/>
            </a:xfrm>
          </p:grpSpPr>
          <p:sp>
            <p:nvSpPr>
              <p:cNvPr id="4780" name="Google Shape;4780;p6"/>
              <p:cNvSpPr/>
              <p:nvPr/>
            </p:nvSpPr>
            <p:spPr>
              <a:xfrm>
                <a:off x="-1574125" y="1684418"/>
                <a:ext cx="546900" cy="54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"/>
              <p:cNvSpPr/>
              <p:nvPr/>
            </p:nvSpPr>
            <p:spPr>
              <a:xfrm>
                <a:off x="-1301830" y="1659979"/>
                <a:ext cx="348649" cy="626899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600" extrusionOk="0">
                    <a:moveTo>
                      <a:pt x="0" y="1"/>
                    </a:moveTo>
                    <a:cubicBezTo>
                      <a:pt x="743" y="31"/>
                      <a:pt x="1345" y="603"/>
                      <a:pt x="1345" y="1305"/>
                    </a:cubicBezTo>
                    <a:cubicBezTo>
                      <a:pt x="1345" y="2008"/>
                      <a:pt x="743" y="2579"/>
                      <a:pt x="0" y="2599"/>
                    </a:cubicBezTo>
                    <a:lnTo>
                      <a:pt x="51" y="2599"/>
                    </a:lnTo>
                    <a:cubicBezTo>
                      <a:pt x="823" y="2599"/>
                      <a:pt x="1445" y="2017"/>
                      <a:pt x="1445" y="1305"/>
                    </a:cubicBezTo>
                    <a:cubicBezTo>
                      <a:pt x="1445" y="583"/>
                      <a:pt x="823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"/>
              <p:cNvSpPr/>
              <p:nvPr/>
            </p:nvSpPr>
            <p:spPr>
              <a:xfrm>
                <a:off x="-1647587" y="1659979"/>
                <a:ext cx="670052" cy="626899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600" extrusionOk="0">
                    <a:moveTo>
                      <a:pt x="1385" y="332"/>
                    </a:moveTo>
                    <a:cubicBezTo>
                      <a:pt x="1405" y="332"/>
                      <a:pt x="1414" y="332"/>
                      <a:pt x="1434" y="342"/>
                    </a:cubicBezTo>
                    <a:lnTo>
                      <a:pt x="1445" y="342"/>
                    </a:lnTo>
                    <a:cubicBezTo>
                      <a:pt x="1996" y="362"/>
                      <a:pt x="2448" y="784"/>
                      <a:pt x="2448" y="1305"/>
                    </a:cubicBezTo>
                    <a:cubicBezTo>
                      <a:pt x="2448" y="1817"/>
                      <a:pt x="1996" y="2238"/>
                      <a:pt x="1445" y="2268"/>
                    </a:cubicBezTo>
                    <a:lnTo>
                      <a:pt x="1385" y="2268"/>
                    </a:lnTo>
                    <a:cubicBezTo>
                      <a:pt x="803" y="2268"/>
                      <a:pt x="331" y="1837"/>
                      <a:pt x="331" y="1305"/>
                    </a:cubicBezTo>
                    <a:cubicBezTo>
                      <a:pt x="331" y="773"/>
                      <a:pt x="803" y="332"/>
                      <a:pt x="1385" y="332"/>
                    </a:cubicBezTo>
                    <a:close/>
                    <a:moveTo>
                      <a:pt x="1385" y="1"/>
                    </a:moveTo>
                    <a:cubicBezTo>
                      <a:pt x="622" y="1"/>
                      <a:pt x="0" y="583"/>
                      <a:pt x="0" y="1305"/>
                    </a:cubicBezTo>
                    <a:cubicBezTo>
                      <a:pt x="0" y="2017"/>
                      <a:pt x="622" y="2599"/>
                      <a:pt x="1385" y="2599"/>
                    </a:cubicBezTo>
                    <a:lnTo>
                      <a:pt x="1434" y="2599"/>
                    </a:lnTo>
                    <a:cubicBezTo>
                      <a:pt x="2177" y="2579"/>
                      <a:pt x="2779" y="2008"/>
                      <a:pt x="2779" y="1305"/>
                    </a:cubicBezTo>
                    <a:cubicBezTo>
                      <a:pt x="2779" y="603"/>
                      <a:pt x="2177" y="31"/>
                      <a:pt x="1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83" name="Google Shape;4783;p6"/>
          <p:cNvGrpSpPr/>
          <p:nvPr/>
        </p:nvGrpSpPr>
        <p:grpSpPr>
          <a:xfrm>
            <a:off x="6154779" y="71758"/>
            <a:ext cx="2963497" cy="2124697"/>
            <a:chOff x="2546925" y="2857625"/>
            <a:chExt cx="3713190" cy="2747927"/>
          </a:xfrm>
        </p:grpSpPr>
        <p:sp>
          <p:nvSpPr>
            <p:cNvPr id="4784" name="Google Shape;4784;p6"/>
            <p:cNvSpPr/>
            <p:nvPr/>
          </p:nvSpPr>
          <p:spPr>
            <a:xfrm>
              <a:off x="2546925" y="2857625"/>
              <a:ext cx="3713190" cy="2747927"/>
            </a:xfrm>
            <a:custGeom>
              <a:avLst/>
              <a:gdLst/>
              <a:ahLst/>
              <a:cxnLst/>
              <a:rect l="l" t="t" r="r" b="b"/>
              <a:pathLst>
                <a:path w="11194" h="8284" extrusionOk="0">
                  <a:moveTo>
                    <a:pt x="2002" y="1"/>
                  </a:moveTo>
                  <a:cubicBezTo>
                    <a:pt x="1849" y="1"/>
                    <a:pt x="1712" y="7"/>
                    <a:pt x="1595" y="18"/>
                  </a:cubicBezTo>
                  <a:cubicBezTo>
                    <a:pt x="0" y="179"/>
                    <a:pt x="402" y="5687"/>
                    <a:pt x="1274" y="7553"/>
                  </a:cubicBezTo>
                  <a:cubicBezTo>
                    <a:pt x="1513" y="8067"/>
                    <a:pt x="2091" y="8284"/>
                    <a:pt x="2853" y="8284"/>
                  </a:cubicBezTo>
                  <a:cubicBezTo>
                    <a:pt x="5720" y="8284"/>
                    <a:pt x="11193" y="5227"/>
                    <a:pt x="11027" y="3459"/>
                  </a:cubicBezTo>
                  <a:cubicBezTo>
                    <a:pt x="10829" y="1359"/>
                    <a:pt x="4369" y="1"/>
                    <a:pt x="20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6"/>
            <p:cNvSpPr/>
            <p:nvPr/>
          </p:nvSpPr>
          <p:spPr>
            <a:xfrm>
              <a:off x="2743299" y="3186354"/>
              <a:ext cx="53406" cy="1574651"/>
            </a:xfrm>
            <a:custGeom>
              <a:avLst/>
              <a:gdLst/>
              <a:ahLst/>
              <a:cxnLst/>
              <a:rect l="l" t="t" r="r" b="b"/>
              <a:pathLst>
                <a:path w="161" h="4747" extrusionOk="0">
                  <a:moveTo>
                    <a:pt x="161" y="0"/>
                  </a:moveTo>
                  <a:cubicBezTo>
                    <a:pt x="91" y="231"/>
                    <a:pt x="40" y="502"/>
                    <a:pt x="0" y="793"/>
                  </a:cubicBezTo>
                  <a:lnTo>
                    <a:pt x="0" y="3562"/>
                  </a:lnTo>
                  <a:cubicBezTo>
                    <a:pt x="40" y="3973"/>
                    <a:pt x="91" y="4365"/>
                    <a:pt x="161" y="4746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6"/>
            <p:cNvSpPr/>
            <p:nvPr/>
          </p:nvSpPr>
          <p:spPr>
            <a:xfrm>
              <a:off x="2936025" y="2890133"/>
              <a:ext cx="53737" cy="2513073"/>
            </a:xfrm>
            <a:custGeom>
              <a:avLst/>
              <a:gdLst/>
              <a:ahLst/>
              <a:cxnLst/>
              <a:rect l="l" t="t" r="r" b="b"/>
              <a:pathLst>
                <a:path w="162" h="7576" extrusionOk="0">
                  <a:moveTo>
                    <a:pt x="162" y="1"/>
                  </a:moveTo>
                  <a:cubicBezTo>
                    <a:pt x="101" y="41"/>
                    <a:pt x="52" y="81"/>
                    <a:pt x="1" y="131"/>
                  </a:cubicBezTo>
                  <a:lnTo>
                    <a:pt x="1" y="7214"/>
                  </a:lnTo>
                  <a:cubicBezTo>
                    <a:pt x="31" y="7294"/>
                    <a:pt x="61" y="7375"/>
                    <a:pt x="92" y="7445"/>
                  </a:cubicBezTo>
                  <a:cubicBezTo>
                    <a:pt x="101" y="7445"/>
                    <a:pt x="101" y="7455"/>
                    <a:pt x="101" y="7455"/>
                  </a:cubicBezTo>
                  <a:lnTo>
                    <a:pt x="162" y="757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6"/>
            <p:cNvSpPr/>
            <p:nvPr/>
          </p:nvSpPr>
          <p:spPr>
            <a:xfrm>
              <a:off x="3129082" y="2859947"/>
              <a:ext cx="53737" cy="2696180"/>
            </a:xfrm>
            <a:custGeom>
              <a:avLst/>
              <a:gdLst/>
              <a:ahLst/>
              <a:cxnLst/>
              <a:rect l="l" t="t" r="r" b="b"/>
              <a:pathLst>
                <a:path w="162" h="8128" extrusionOk="0">
                  <a:moveTo>
                    <a:pt x="1" y="1"/>
                  </a:moveTo>
                  <a:lnTo>
                    <a:pt x="1" y="8048"/>
                  </a:lnTo>
                  <a:cubicBezTo>
                    <a:pt x="51" y="8078"/>
                    <a:pt x="112" y="8098"/>
                    <a:pt x="161" y="8128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6"/>
            <p:cNvSpPr/>
            <p:nvPr/>
          </p:nvSpPr>
          <p:spPr>
            <a:xfrm>
              <a:off x="3322139" y="2859947"/>
              <a:ext cx="57055" cy="2739634"/>
            </a:xfrm>
            <a:custGeom>
              <a:avLst/>
              <a:gdLst/>
              <a:ahLst/>
              <a:cxnLst/>
              <a:rect l="l" t="t" r="r" b="b"/>
              <a:pathLst>
                <a:path w="172" h="8259" extrusionOk="0">
                  <a:moveTo>
                    <a:pt x="1" y="1"/>
                  </a:moveTo>
                  <a:lnTo>
                    <a:pt x="1" y="8239"/>
                  </a:lnTo>
                  <a:cubicBezTo>
                    <a:pt x="51" y="8248"/>
                    <a:pt x="112" y="8248"/>
                    <a:pt x="172" y="8259"/>
                  </a:cubicBezTo>
                  <a:lnTo>
                    <a:pt x="172" y="11"/>
                  </a:lnTo>
                  <a:cubicBezTo>
                    <a:pt x="112" y="11"/>
                    <a:pt x="51" y="1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6"/>
            <p:cNvSpPr/>
            <p:nvPr/>
          </p:nvSpPr>
          <p:spPr>
            <a:xfrm>
              <a:off x="3515196" y="2873216"/>
              <a:ext cx="57055" cy="2729683"/>
            </a:xfrm>
            <a:custGeom>
              <a:avLst/>
              <a:gdLst/>
              <a:ahLst/>
              <a:cxnLst/>
              <a:rect l="l" t="t" r="r" b="b"/>
              <a:pathLst>
                <a:path w="172" h="8229" extrusionOk="0">
                  <a:moveTo>
                    <a:pt x="1" y="1"/>
                  </a:moveTo>
                  <a:lnTo>
                    <a:pt x="1" y="8228"/>
                  </a:lnTo>
                  <a:lnTo>
                    <a:pt x="172" y="8228"/>
                  </a:lnTo>
                  <a:lnTo>
                    <a:pt x="172" y="21"/>
                  </a:lnTo>
                  <a:cubicBezTo>
                    <a:pt x="112" y="11"/>
                    <a:pt x="61" y="1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6"/>
            <p:cNvSpPr/>
            <p:nvPr/>
          </p:nvSpPr>
          <p:spPr>
            <a:xfrm>
              <a:off x="3708254" y="2896767"/>
              <a:ext cx="57055" cy="2692862"/>
            </a:xfrm>
            <a:custGeom>
              <a:avLst/>
              <a:gdLst/>
              <a:ahLst/>
              <a:cxnLst/>
              <a:rect l="l" t="t" r="r" b="b"/>
              <a:pathLst>
                <a:path w="172" h="8118" extrusionOk="0">
                  <a:moveTo>
                    <a:pt x="1" y="1"/>
                  </a:moveTo>
                  <a:lnTo>
                    <a:pt x="1" y="8117"/>
                  </a:lnTo>
                  <a:cubicBezTo>
                    <a:pt x="61" y="8108"/>
                    <a:pt x="111" y="8108"/>
                    <a:pt x="172" y="8097"/>
                  </a:cubicBezTo>
                  <a:lnTo>
                    <a:pt x="172" y="21"/>
                  </a:lnTo>
                  <a:cubicBezTo>
                    <a:pt x="111" y="10"/>
                    <a:pt x="61" y="10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6"/>
            <p:cNvSpPr/>
            <p:nvPr/>
          </p:nvSpPr>
          <p:spPr>
            <a:xfrm>
              <a:off x="3904960" y="2923305"/>
              <a:ext cx="53406" cy="2632822"/>
            </a:xfrm>
            <a:custGeom>
              <a:avLst/>
              <a:gdLst/>
              <a:ahLst/>
              <a:cxnLst/>
              <a:rect l="l" t="t" r="r" b="b"/>
              <a:pathLst>
                <a:path w="161" h="7937" extrusionOk="0">
                  <a:moveTo>
                    <a:pt x="0" y="1"/>
                  </a:moveTo>
                  <a:lnTo>
                    <a:pt x="0" y="7937"/>
                  </a:lnTo>
                  <a:cubicBezTo>
                    <a:pt x="50" y="7927"/>
                    <a:pt x="110" y="7917"/>
                    <a:pt x="161" y="7897"/>
                  </a:cubicBezTo>
                  <a:lnTo>
                    <a:pt x="161" y="31"/>
                  </a:lnTo>
                  <a:cubicBezTo>
                    <a:pt x="110" y="21"/>
                    <a:pt x="50" y="1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6"/>
            <p:cNvSpPr/>
            <p:nvPr/>
          </p:nvSpPr>
          <p:spPr>
            <a:xfrm>
              <a:off x="4097685" y="2956808"/>
              <a:ext cx="53737" cy="2552879"/>
            </a:xfrm>
            <a:custGeom>
              <a:avLst/>
              <a:gdLst/>
              <a:ahLst/>
              <a:cxnLst/>
              <a:rect l="l" t="t" r="r" b="b"/>
              <a:pathLst>
                <a:path w="162" h="7696" extrusionOk="0">
                  <a:moveTo>
                    <a:pt x="1" y="0"/>
                  </a:moveTo>
                  <a:lnTo>
                    <a:pt x="1" y="7695"/>
                  </a:lnTo>
                  <a:cubicBezTo>
                    <a:pt x="51" y="7675"/>
                    <a:pt x="111" y="7655"/>
                    <a:pt x="162" y="7646"/>
                  </a:cubicBezTo>
                  <a:lnTo>
                    <a:pt x="162" y="30"/>
                  </a:lnTo>
                  <a:cubicBezTo>
                    <a:pt x="111" y="20"/>
                    <a:pt x="51" y="1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6"/>
            <p:cNvSpPr/>
            <p:nvPr/>
          </p:nvSpPr>
          <p:spPr>
            <a:xfrm>
              <a:off x="4290742" y="2993296"/>
              <a:ext cx="53737" cy="2456350"/>
            </a:xfrm>
            <a:custGeom>
              <a:avLst/>
              <a:gdLst/>
              <a:ahLst/>
              <a:cxnLst/>
              <a:rect l="l" t="t" r="r" b="b"/>
              <a:pathLst>
                <a:path w="162" h="7405" extrusionOk="0">
                  <a:moveTo>
                    <a:pt x="1" y="0"/>
                  </a:moveTo>
                  <a:lnTo>
                    <a:pt x="1" y="7405"/>
                  </a:lnTo>
                  <a:cubicBezTo>
                    <a:pt x="51" y="7385"/>
                    <a:pt x="111" y="7365"/>
                    <a:pt x="161" y="7345"/>
                  </a:cubicBezTo>
                  <a:lnTo>
                    <a:pt x="161" y="40"/>
                  </a:lnTo>
                  <a:cubicBezTo>
                    <a:pt x="111" y="31"/>
                    <a:pt x="51" y="1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6"/>
            <p:cNvSpPr/>
            <p:nvPr/>
          </p:nvSpPr>
          <p:spPr>
            <a:xfrm>
              <a:off x="4483800" y="3036751"/>
              <a:ext cx="57055" cy="2343235"/>
            </a:xfrm>
            <a:custGeom>
              <a:avLst/>
              <a:gdLst/>
              <a:ahLst/>
              <a:cxnLst/>
              <a:rect l="l" t="t" r="r" b="b"/>
              <a:pathLst>
                <a:path w="172" h="7064" extrusionOk="0">
                  <a:moveTo>
                    <a:pt x="1" y="0"/>
                  </a:moveTo>
                  <a:lnTo>
                    <a:pt x="1" y="7063"/>
                  </a:lnTo>
                  <a:cubicBezTo>
                    <a:pt x="61" y="7043"/>
                    <a:pt x="111" y="7023"/>
                    <a:pt x="171" y="6993"/>
                  </a:cubicBezTo>
                  <a:lnTo>
                    <a:pt x="171" y="40"/>
                  </a:lnTo>
                  <a:cubicBezTo>
                    <a:pt x="111" y="30"/>
                    <a:pt x="61" y="1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6"/>
            <p:cNvSpPr/>
            <p:nvPr/>
          </p:nvSpPr>
          <p:spPr>
            <a:xfrm>
              <a:off x="4676857" y="3083191"/>
              <a:ext cx="56723" cy="2216851"/>
            </a:xfrm>
            <a:custGeom>
              <a:avLst/>
              <a:gdLst/>
              <a:ahLst/>
              <a:cxnLst/>
              <a:rect l="l" t="t" r="r" b="b"/>
              <a:pathLst>
                <a:path w="171" h="6683" extrusionOk="0">
                  <a:moveTo>
                    <a:pt x="1" y="0"/>
                  </a:moveTo>
                  <a:lnTo>
                    <a:pt x="1" y="6683"/>
                  </a:lnTo>
                  <a:cubicBezTo>
                    <a:pt x="61" y="6663"/>
                    <a:pt x="111" y="6632"/>
                    <a:pt x="171" y="6612"/>
                  </a:cubicBezTo>
                  <a:lnTo>
                    <a:pt x="171" y="50"/>
                  </a:lnTo>
                  <a:cubicBezTo>
                    <a:pt x="111" y="30"/>
                    <a:pt x="61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6"/>
            <p:cNvSpPr/>
            <p:nvPr/>
          </p:nvSpPr>
          <p:spPr>
            <a:xfrm>
              <a:off x="4869914" y="3136597"/>
              <a:ext cx="56723" cy="2073550"/>
            </a:xfrm>
            <a:custGeom>
              <a:avLst/>
              <a:gdLst/>
              <a:ahLst/>
              <a:cxnLst/>
              <a:rect l="l" t="t" r="r" b="b"/>
              <a:pathLst>
                <a:path w="171" h="6251" extrusionOk="0">
                  <a:moveTo>
                    <a:pt x="1" y="0"/>
                  </a:moveTo>
                  <a:lnTo>
                    <a:pt x="1" y="6250"/>
                  </a:lnTo>
                  <a:cubicBezTo>
                    <a:pt x="61" y="6230"/>
                    <a:pt x="111" y="6201"/>
                    <a:pt x="171" y="6170"/>
                  </a:cubicBezTo>
                  <a:lnTo>
                    <a:pt x="171" y="50"/>
                  </a:lnTo>
                  <a:cubicBezTo>
                    <a:pt x="111" y="40"/>
                    <a:pt x="61" y="2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6"/>
            <p:cNvSpPr/>
            <p:nvPr/>
          </p:nvSpPr>
          <p:spPr>
            <a:xfrm>
              <a:off x="5066288" y="3196306"/>
              <a:ext cx="53406" cy="1917313"/>
            </a:xfrm>
            <a:custGeom>
              <a:avLst/>
              <a:gdLst/>
              <a:ahLst/>
              <a:cxnLst/>
              <a:rect l="l" t="t" r="r" b="b"/>
              <a:pathLst>
                <a:path w="161" h="5780" extrusionOk="0">
                  <a:moveTo>
                    <a:pt x="0" y="1"/>
                  </a:moveTo>
                  <a:lnTo>
                    <a:pt x="0" y="5780"/>
                  </a:lnTo>
                  <a:cubicBezTo>
                    <a:pt x="51" y="5749"/>
                    <a:pt x="111" y="5720"/>
                    <a:pt x="161" y="5689"/>
                  </a:cubicBezTo>
                  <a:lnTo>
                    <a:pt x="161" y="61"/>
                  </a:lnTo>
                  <a:cubicBezTo>
                    <a:pt x="111" y="41"/>
                    <a:pt x="51" y="2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6"/>
            <p:cNvSpPr/>
            <p:nvPr/>
          </p:nvSpPr>
          <p:spPr>
            <a:xfrm>
              <a:off x="5259346" y="3265966"/>
              <a:ext cx="53406" cy="1737855"/>
            </a:xfrm>
            <a:custGeom>
              <a:avLst/>
              <a:gdLst/>
              <a:ahLst/>
              <a:cxnLst/>
              <a:rect l="l" t="t" r="r" b="b"/>
              <a:pathLst>
                <a:path w="161" h="5239" extrusionOk="0">
                  <a:moveTo>
                    <a:pt x="0" y="1"/>
                  </a:moveTo>
                  <a:lnTo>
                    <a:pt x="0" y="5238"/>
                  </a:lnTo>
                  <a:cubicBezTo>
                    <a:pt x="51" y="5209"/>
                    <a:pt x="111" y="5178"/>
                    <a:pt x="161" y="5148"/>
                  </a:cubicBezTo>
                  <a:lnTo>
                    <a:pt x="161" y="61"/>
                  </a:lnTo>
                  <a:cubicBezTo>
                    <a:pt x="111" y="41"/>
                    <a:pt x="51" y="2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6"/>
            <p:cNvSpPr/>
            <p:nvPr/>
          </p:nvSpPr>
          <p:spPr>
            <a:xfrm>
              <a:off x="5452403" y="3342924"/>
              <a:ext cx="53406" cy="1541148"/>
            </a:xfrm>
            <a:custGeom>
              <a:avLst/>
              <a:gdLst/>
              <a:ahLst/>
              <a:cxnLst/>
              <a:rect l="l" t="t" r="r" b="b"/>
              <a:pathLst>
                <a:path w="161" h="4646" extrusionOk="0">
                  <a:moveTo>
                    <a:pt x="0" y="0"/>
                  </a:moveTo>
                  <a:lnTo>
                    <a:pt x="0" y="4645"/>
                  </a:lnTo>
                  <a:cubicBezTo>
                    <a:pt x="51" y="4615"/>
                    <a:pt x="111" y="4575"/>
                    <a:pt x="161" y="4535"/>
                  </a:cubicBezTo>
                  <a:lnTo>
                    <a:pt x="161" y="70"/>
                  </a:lnTo>
                  <a:cubicBezTo>
                    <a:pt x="111" y="50"/>
                    <a:pt x="51" y="2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6"/>
            <p:cNvSpPr/>
            <p:nvPr/>
          </p:nvSpPr>
          <p:spPr>
            <a:xfrm>
              <a:off x="5645460" y="3432487"/>
              <a:ext cx="57055" cy="1318235"/>
            </a:xfrm>
            <a:custGeom>
              <a:avLst/>
              <a:gdLst/>
              <a:ahLst/>
              <a:cxnLst/>
              <a:rect l="l" t="t" r="r" b="b"/>
              <a:pathLst>
                <a:path w="172" h="3974" extrusionOk="0">
                  <a:moveTo>
                    <a:pt x="0" y="1"/>
                  </a:moveTo>
                  <a:lnTo>
                    <a:pt x="0" y="3974"/>
                  </a:lnTo>
                  <a:cubicBezTo>
                    <a:pt x="60" y="3934"/>
                    <a:pt x="111" y="3884"/>
                    <a:pt x="171" y="3844"/>
                  </a:cubicBezTo>
                  <a:lnTo>
                    <a:pt x="171" y="91"/>
                  </a:lnTo>
                  <a:cubicBezTo>
                    <a:pt x="111" y="61"/>
                    <a:pt x="60" y="3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6"/>
            <p:cNvSpPr/>
            <p:nvPr/>
          </p:nvSpPr>
          <p:spPr>
            <a:xfrm>
              <a:off x="5838186" y="3542616"/>
              <a:ext cx="57055" cy="1051868"/>
            </a:xfrm>
            <a:custGeom>
              <a:avLst/>
              <a:gdLst/>
              <a:ahLst/>
              <a:cxnLst/>
              <a:rect l="l" t="t" r="r" b="b"/>
              <a:pathLst>
                <a:path w="172" h="3171" extrusionOk="0">
                  <a:moveTo>
                    <a:pt x="1" y="0"/>
                  </a:moveTo>
                  <a:lnTo>
                    <a:pt x="1" y="3171"/>
                  </a:lnTo>
                  <a:cubicBezTo>
                    <a:pt x="61" y="3120"/>
                    <a:pt x="112" y="3070"/>
                    <a:pt x="172" y="3020"/>
                  </a:cubicBezTo>
                  <a:lnTo>
                    <a:pt x="172" y="120"/>
                  </a:lnTo>
                  <a:cubicBezTo>
                    <a:pt x="112" y="80"/>
                    <a:pt x="61" y="4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6"/>
            <p:cNvSpPr/>
            <p:nvPr/>
          </p:nvSpPr>
          <p:spPr>
            <a:xfrm>
              <a:off x="3046154" y="2857625"/>
              <a:ext cx="3211972" cy="2745273"/>
            </a:xfrm>
            <a:custGeom>
              <a:avLst/>
              <a:gdLst/>
              <a:ahLst/>
              <a:cxnLst/>
              <a:rect l="l" t="t" r="r" b="b"/>
              <a:pathLst>
                <a:path w="9683" h="8276" extrusionOk="0">
                  <a:moveTo>
                    <a:pt x="497" y="1"/>
                  </a:moveTo>
                  <a:cubicBezTo>
                    <a:pt x="344" y="1"/>
                    <a:pt x="207" y="7"/>
                    <a:pt x="90" y="18"/>
                  </a:cubicBezTo>
                  <a:cubicBezTo>
                    <a:pt x="61" y="28"/>
                    <a:pt x="30" y="28"/>
                    <a:pt x="0" y="38"/>
                  </a:cubicBezTo>
                  <a:cubicBezTo>
                    <a:pt x="2388" y="48"/>
                    <a:pt x="8790" y="1403"/>
                    <a:pt x="8980" y="3490"/>
                  </a:cubicBezTo>
                  <a:cubicBezTo>
                    <a:pt x="9140" y="5145"/>
                    <a:pt x="4335" y="7945"/>
                    <a:pt x="1365" y="8275"/>
                  </a:cubicBezTo>
                  <a:cubicBezTo>
                    <a:pt x="4244" y="8266"/>
                    <a:pt x="9682" y="5216"/>
                    <a:pt x="9522" y="3459"/>
                  </a:cubicBezTo>
                  <a:cubicBezTo>
                    <a:pt x="9324" y="1359"/>
                    <a:pt x="2864" y="1"/>
                    <a:pt x="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3" name="Google Shape;4803;p6"/>
          <p:cNvSpPr/>
          <p:nvPr/>
        </p:nvSpPr>
        <p:spPr>
          <a:xfrm>
            <a:off x="220570" y="276755"/>
            <a:ext cx="8702526" cy="4639961"/>
          </a:xfrm>
          <a:custGeom>
            <a:avLst/>
            <a:gdLst/>
            <a:ahLst/>
            <a:cxnLst/>
            <a:rect l="l" t="t" r="r" b="b"/>
            <a:pathLst>
              <a:path w="338488" h="180473" extrusionOk="0">
                <a:moveTo>
                  <a:pt x="0" y="4010"/>
                </a:moveTo>
                <a:lnTo>
                  <a:pt x="338488" y="0"/>
                </a:lnTo>
                <a:lnTo>
                  <a:pt x="324853" y="180473"/>
                </a:lnTo>
                <a:lnTo>
                  <a:pt x="4011" y="173254"/>
                </a:lnTo>
                <a:close/>
              </a:path>
            </a:pathLst>
          </a:custGeom>
          <a:solidFill>
            <a:schemeClr val="lt1"/>
          </a:solidFill>
          <a:ln w="1143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dist="47625" dir="3000000" algn="bl" rotWithShape="0">
              <a:schemeClr val="lt2"/>
            </a:outerShdw>
          </a:effectLst>
        </p:spPr>
      </p:sp>
      <p:pic>
        <p:nvPicPr>
          <p:cNvPr id="4804" name="Google Shape;480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0050" y="-110300"/>
            <a:ext cx="9544448" cy="53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5" name="Google Shape;480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4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7" name="Google Shape;4807;p7"/>
          <p:cNvGrpSpPr/>
          <p:nvPr/>
        </p:nvGrpSpPr>
        <p:grpSpPr>
          <a:xfrm>
            <a:off x="200" y="-7149"/>
            <a:ext cx="9143957" cy="6080222"/>
            <a:chOff x="200" y="-27202"/>
            <a:chExt cx="9143957" cy="6080222"/>
          </a:xfrm>
        </p:grpSpPr>
        <p:grpSp>
          <p:nvGrpSpPr>
            <p:cNvPr id="4808" name="Google Shape;4808;p7"/>
            <p:cNvGrpSpPr/>
            <p:nvPr/>
          </p:nvGrpSpPr>
          <p:grpSpPr>
            <a:xfrm>
              <a:off x="200" y="-27202"/>
              <a:ext cx="9143957" cy="3044022"/>
              <a:chOff x="200" y="-27202"/>
              <a:chExt cx="9143957" cy="3044022"/>
            </a:xfrm>
          </p:grpSpPr>
          <p:grpSp>
            <p:nvGrpSpPr>
              <p:cNvPr id="4809" name="Google Shape;4809;p7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4810" name="Google Shape;4810;p7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4811" name="Google Shape;4811;p7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812" name="Google Shape;4812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13" name="Google Shape;4813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14" name="Google Shape;4814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15" name="Google Shape;4815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16" name="Google Shape;4816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17" name="Google Shape;4817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18" name="Google Shape;4818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19" name="Google Shape;4819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0" name="Google Shape;4820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1" name="Google Shape;4821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2" name="Google Shape;4822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3" name="Google Shape;4823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4" name="Google Shape;4824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5" name="Google Shape;4825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6" name="Google Shape;4826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7" name="Google Shape;4827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8" name="Google Shape;4828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29" name="Google Shape;4829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0" name="Google Shape;4830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1" name="Google Shape;4831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2" name="Google Shape;4832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3" name="Google Shape;4833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4" name="Google Shape;4834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5" name="Google Shape;4835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836" name="Google Shape;4836;p7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837" name="Google Shape;4837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8" name="Google Shape;4838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39" name="Google Shape;4839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0" name="Google Shape;4840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1" name="Google Shape;4841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2" name="Google Shape;4842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3" name="Google Shape;4843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4" name="Google Shape;4844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5" name="Google Shape;4845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6" name="Google Shape;4846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7" name="Google Shape;4847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8" name="Google Shape;4848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49" name="Google Shape;4849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0" name="Google Shape;4850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1" name="Google Shape;4851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2" name="Google Shape;4852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3" name="Google Shape;4853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4" name="Google Shape;4854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5" name="Google Shape;4855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6" name="Google Shape;4856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7" name="Google Shape;4857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8" name="Google Shape;4858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59" name="Google Shape;4859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60" name="Google Shape;4860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861" name="Google Shape;4861;p7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862" name="Google Shape;4862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63" name="Google Shape;4863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64" name="Google Shape;4864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65" name="Google Shape;4865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66" name="Google Shape;4866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67" name="Google Shape;4867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68" name="Google Shape;4868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69" name="Google Shape;4869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0" name="Google Shape;4870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1" name="Google Shape;4871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2" name="Google Shape;4872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3" name="Google Shape;4873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4" name="Google Shape;4874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5" name="Google Shape;4875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6" name="Google Shape;4876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7" name="Google Shape;4877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8" name="Google Shape;4878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79" name="Google Shape;4879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80" name="Google Shape;4880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81" name="Google Shape;4881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82" name="Google Shape;4882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83" name="Google Shape;4883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84" name="Google Shape;4884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85" name="Google Shape;4885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886" name="Google Shape;4886;p7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887" name="Google Shape;4887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88" name="Google Shape;4888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89" name="Google Shape;4889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0" name="Google Shape;4890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1" name="Google Shape;4891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2" name="Google Shape;4892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3" name="Google Shape;4893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4" name="Google Shape;4894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5" name="Google Shape;4895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6" name="Google Shape;4896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7" name="Google Shape;4897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8" name="Google Shape;4898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99" name="Google Shape;4899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0" name="Google Shape;4900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1" name="Google Shape;4901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2" name="Google Shape;4902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3" name="Google Shape;4903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4" name="Google Shape;4904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5" name="Google Shape;4905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6" name="Google Shape;4906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7" name="Google Shape;4907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8" name="Google Shape;4908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09" name="Google Shape;4909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10" name="Google Shape;4910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4911" name="Google Shape;4911;p7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4912" name="Google Shape;4912;p7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913" name="Google Shape;4913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14" name="Google Shape;4914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15" name="Google Shape;4915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16" name="Google Shape;4916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17" name="Google Shape;4917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18" name="Google Shape;4918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19" name="Google Shape;4919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0" name="Google Shape;4920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1" name="Google Shape;4921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2" name="Google Shape;4922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3" name="Google Shape;4923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4" name="Google Shape;4924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5" name="Google Shape;4925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6" name="Google Shape;4926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7" name="Google Shape;4927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8" name="Google Shape;4928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29" name="Google Shape;4929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30" name="Google Shape;4930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31" name="Google Shape;4931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32" name="Google Shape;4932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33" name="Google Shape;4933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34" name="Google Shape;4934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35" name="Google Shape;4935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36" name="Google Shape;4936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937" name="Google Shape;4937;p7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938" name="Google Shape;4938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39" name="Google Shape;4939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0" name="Google Shape;4940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1" name="Google Shape;4941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2" name="Google Shape;4942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3" name="Google Shape;4943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4" name="Google Shape;4944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5" name="Google Shape;4945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6" name="Google Shape;4946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7" name="Google Shape;4947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8" name="Google Shape;4948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49" name="Google Shape;4949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50" name="Google Shape;4950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51" name="Google Shape;4951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52" name="Google Shape;4952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53" name="Google Shape;4953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54" name="Google Shape;4954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55" name="Google Shape;4955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56" name="Google Shape;4956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57" name="Google Shape;4957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58" name="Google Shape;4958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59" name="Google Shape;4959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60" name="Google Shape;4960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61" name="Google Shape;4961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962" name="Google Shape;4962;p7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963" name="Google Shape;4963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64" name="Google Shape;4964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65" name="Google Shape;4965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66" name="Google Shape;4966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67" name="Google Shape;4967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68" name="Google Shape;4968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69" name="Google Shape;4969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0" name="Google Shape;4970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1" name="Google Shape;4971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2" name="Google Shape;4972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3" name="Google Shape;4973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4" name="Google Shape;4974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5" name="Google Shape;4975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6" name="Google Shape;4976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7" name="Google Shape;4977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8" name="Google Shape;4978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79" name="Google Shape;4979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80" name="Google Shape;4980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81" name="Google Shape;4981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82" name="Google Shape;4982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83" name="Google Shape;4983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84" name="Google Shape;4984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85" name="Google Shape;4985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86" name="Google Shape;4986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987" name="Google Shape;4987;p7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4988" name="Google Shape;4988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89" name="Google Shape;4989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0" name="Google Shape;4990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1" name="Google Shape;4991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2" name="Google Shape;4992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3" name="Google Shape;4993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4" name="Google Shape;4994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5" name="Google Shape;4995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6" name="Google Shape;4996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7" name="Google Shape;4997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8" name="Google Shape;4998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99" name="Google Shape;4999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0" name="Google Shape;5000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1" name="Google Shape;5001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2" name="Google Shape;5002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3" name="Google Shape;5003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4" name="Google Shape;5004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5" name="Google Shape;5005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6" name="Google Shape;5006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7" name="Google Shape;5007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8" name="Google Shape;5008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9" name="Google Shape;5009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10" name="Google Shape;5010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11" name="Google Shape;5011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5012" name="Google Shape;5012;p7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5013" name="Google Shape;5013;p7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5014" name="Google Shape;5014;p7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015" name="Google Shape;5015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16" name="Google Shape;5016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17" name="Google Shape;5017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18" name="Google Shape;5018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19" name="Google Shape;5019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0" name="Google Shape;5020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1" name="Google Shape;5021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2" name="Google Shape;5022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3" name="Google Shape;5023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4" name="Google Shape;5024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5" name="Google Shape;5025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6" name="Google Shape;5026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7" name="Google Shape;5027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8" name="Google Shape;5028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9" name="Google Shape;5029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0" name="Google Shape;5030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1" name="Google Shape;5031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2" name="Google Shape;5032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3" name="Google Shape;5033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4" name="Google Shape;5034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5" name="Google Shape;5035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6" name="Google Shape;5036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7" name="Google Shape;5037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8" name="Google Shape;5038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039" name="Google Shape;5039;p7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040" name="Google Shape;5040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1" name="Google Shape;5041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2" name="Google Shape;5042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3" name="Google Shape;5043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4" name="Google Shape;5044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5" name="Google Shape;5045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6" name="Google Shape;5046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7" name="Google Shape;5047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8" name="Google Shape;5048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9" name="Google Shape;5049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0" name="Google Shape;5050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1" name="Google Shape;5051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2" name="Google Shape;5052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3" name="Google Shape;5053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4" name="Google Shape;5054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5" name="Google Shape;5055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6" name="Google Shape;5056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7" name="Google Shape;5057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8" name="Google Shape;5058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9" name="Google Shape;5059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0" name="Google Shape;5060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1" name="Google Shape;5061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2" name="Google Shape;5062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3" name="Google Shape;5063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064" name="Google Shape;5064;p7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065" name="Google Shape;5065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6" name="Google Shape;5066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7" name="Google Shape;5067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8" name="Google Shape;5068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9" name="Google Shape;5069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0" name="Google Shape;5070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1" name="Google Shape;5071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2" name="Google Shape;5072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3" name="Google Shape;5073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4" name="Google Shape;5074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5" name="Google Shape;5075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6" name="Google Shape;5076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7" name="Google Shape;5077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8" name="Google Shape;5078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79" name="Google Shape;5079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80" name="Google Shape;5080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81" name="Google Shape;5081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82" name="Google Shape;5082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83" name="Google Shape;5083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84" name="Google Shape;5084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85" name="Google Shape;5085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86" name="Google Shape;5086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87" name="Google Shape;5087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88" name="Google Shape;5088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089" name="Google Shape;5089;p7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090" name="Google Shape;5090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91" name="Google Shape;5091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92" name="Google Shape;5092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93" name="Google Shape;5093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94" name="Google Shape;5094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95" name="Google Shape;5095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96" name="Google Shape;5096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97" name="Google Shape;5097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98" name="Google Shape;5098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99" name="Google Shape;5099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0" name="Google Shape;5100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1" name="Google Shape;5101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2" name="Google Shape;5102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3" name="Google Shape;5103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4" name="Google Shape;5104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5" name="Google Shape;5105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6" name="Google Shape;5106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7" name="Google Shape;5107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8" name="Google Shape;5108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9" name="Google Shape;5109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10" name="Google Shape;5110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11" name="Google Shape;5111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12" name="Google Shape;5112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13" name="Google Shape;5113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114" name="Google Shape;5114;p7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5115" name="Google Shape;5115;p7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116" name="Google Shape;5116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17" name="Google Shape;5117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18" name="Google Shape;5118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19" name="Google Shape;5119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0" name="Google Shape;5120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1" name="Google Shape;5121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2" name="Google Shape;5122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3" name="Google Shape;5123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4" name="Google Shape;5124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5" name="Google Shape;5125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6" name="Google Shape;5126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7" name="Google Shape;5127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8" name="Google Shape;5128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9" name="Google Shape;5129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0" name="Google Shape;5130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1" name="Google Shape;5131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2" name="Google Shape;5132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3" name="Google Shape;5133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4" name="Google Shape;5134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5" name="Google Shape;5135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6" name="Google Shape;5136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7" name="Google Shape;5137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8" name="Google Shape;5138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39" name="Google Shape;5139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140" name="Google Shape;5140;p7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141" name="Google Shape;5141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42" name="Google Shape;5142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43" name="Google Shape;5143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44" name="Google Shape;5144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45" name="Google Shape;5145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46" name="Google Shape;5146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47" name="Google Shape;5147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48" name="Google Shape;5148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49" name="Google Shape;5149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0" name="Google Shape;5150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1" name="Google Shape;5151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2" name="Google Shape;5152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3" name="Google Shape;5153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4" name="Google Shape;5154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5" name="Google Shape;5155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6" name="Google Shape;5156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7" name="Google Shape;5157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8" name="Google Shape;5158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9" name="Google Shape;5159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60" name="Google Shape;5160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61" name="Google Shape;5161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62" name="Google Shape;5162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63" name="Google Shape;5163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64" name="Google Shape;5164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165" name="Google Shape;5165;p7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166" name="Google Shape;5166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67" name="Google Shape;5167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68" name="Google Shape;5168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69" name="Google Shape;5169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0" name="Google Shape;5170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1" name="Google Shape;5171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2" name="Google Shape;5172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3" name="Google Shape;5173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4" name="Google Shape;5174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5" name="Google Shape;5175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6" name="Google Shape;5176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7" name="Google Shape;5177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8" name="Google Shape;5178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9" name="Google Shape;5179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0" name="Google Shape;5180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1" name="Google Shape;5181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2" name="Google Shape;5182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3" name="Google Shape;5183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4" name="Google Shape;5184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5" name="Google Shape;5185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6" name="Google Shape;5186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7" name="Google Shape;5187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8" name="Google Shape;5188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9" name="Google Shape;5189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190" name="Google Shape;5190;p7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191" name="Google Shape;5191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92" name="Google Shape;5192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93" name="Google Shape;5193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94" name="Google Shape;5194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95" name="Google Shape;5195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96" name="Google Shape;5196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97" name="Google Shape;5197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98" name="Google Shape;5198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99" name="Google Shape;5199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0" name="Google Shape;5200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1" name="Google Shape;5201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2" name="Google Shape;5202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3" name="Google Shape;5203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4" name="Google Shape;5204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5" name="Google Shape;5205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6" name="Google Shape;5206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7" name="Google Shape;5207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8" name="Google Shape;5208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9" name="Google Shape;5209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10" name="Google Shape;5210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11" name="Google Shape;5211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12" name="Google Shape;5212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13" name="Google Shape;5213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14" name="Google Shape;5214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5215" name="Google Shape;5215;p7"/>
            <p:cNvGrpSpPr/>
            <p:nvPr/>
          </p:nvGrpSpPr>
          <p:grpSpPr>
            <a:xfrm>
              <a:off x="200" y="3008998"/>
              <a:ext cx="9143957" cy="3044022"/>
              <a:chOff x="200" y="-27202"/>
              <a:chExt cx="9143957" cy="3044022"/>
            </a:xfrm>
          </p:grpSpPr>
          <p:grpSp>
            <p:nvGrpSpPr>
              <p:cNvPr id="5216" name="Google Shape;5216;p7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5217" name="Google Shape;5217;p7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5218" name="Google Shape;5218;p7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219" name="Google Shape;5219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0" name="Google Shape;5220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1" name="Google Shape;5221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2" name="Google Shape;5222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3" name="Google Shape;5223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4" name="Google Shape;5224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5" name="Google Shape;5225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6" name="Google Shape;5226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7" name="Google Shape;5227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8" name="Google Shape;5228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9" name="Google Shape;5229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0" name="Google Shape;5230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1" name="Google Shape;5231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2" name="Google Shape;5232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3" name="Google Shape;5233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4" name="Google Shape;5234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5" name="Google Shape;5235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6" name="Google Shape;5236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7" name="Google Shape;5237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8" name="Google Shape;5238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9" name="Google Shape;5239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40" name="Google Shape;5240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41" name="Google Shape;5241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42" name="Google Shape;5242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243" name="Google Shape;5243;p7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244" name="Google Shape;5244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45" name="Google Shape;5245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46" name="Google Shape;5246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47" name="Google Shape;5247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48" name="Google Shape;5248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49" name="Google Shape;5249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0" name="Google Shape;5250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1" name="Google Shape;5251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2" name="Google Shape;5252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3" name="Google Shape;5253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4" name="Google Shape;5254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5" name="Google Shape;5255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6" name="Google Shape;5256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7" name="Google Shape;5257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8" name="Google Shape;5258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9" name="Google Shape;5259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60" name="Google Shape;5260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61" name="Google Shape;5261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62" name="Google Shape;5262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63" name="Google Shape;5263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64" name="Google Shape;5264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65" name="Google Shape;5265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66" name="Google Shape;5266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67" name="Google Shape;5267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268" name="Google Shape;5268;p7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269" name="Google Shape;5269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0" name="Google Shape;5270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1" name="Google Shape;5271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2" name="Google Shape;5272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3" name="Google Shape;5273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4" name="Google Shape;5274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5" name="Google Shape;5275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6" name="Google Shape;5276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7" name="Google Shape;5277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8" name="Google Shape;5278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9" name="Google Shape;5279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0" name="Google Shape;5280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1" name="Google Shape;5281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2" name="Google Shape;5282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3" name="Google Shape;5283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4" name="Google Shape;5284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5" name="Google Shape;5285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6" name="Google Shape;5286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7" name="Google Shape;5287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8" name="Google Shape;5288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9" name="Google Shape;5289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90" name="Google Shape;5290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91" name="Google Shape;5291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92" name="Google Shape;5292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293" name="Google Shape;5293;p7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294" name="Google Shape;5294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95" name="Google Shape;5295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96" name="Google Shape;5296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97" name="Google Shape;5297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98" name="Google Shape;5298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99" name="Google Shape;5299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0" name="Google Shape;5300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1" name="Google Shape;5301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2" name="Google Shape;5302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3" name="Google Shape;5303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4" name="Google Shape;5304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5" name="Google Shape;5305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6" name="Google Shape;5306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7" name="Google Shape;5307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8" name="Google Shape;5308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9" name="Google Shape;5309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10" name="Google Shape;5310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11" name="Google Shape;5311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12" name="Google Shape;5312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13" name="Google Shape;5313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14" name="Google Shape;5314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15" name="Google Shape;5315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16" name="Google Shape;5316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17" name="Google Shape;5317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318" name="Google Shape;5318;p7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5319" name="Google Shape;5319;p7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320" name="Google Shape;5320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1" name="Google Shape;5321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2" name="Google Shape;5322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3" name="Google Shape;5323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4" name="Google Shape;5324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5" name="Google Shape;5325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6" name="Google Shape;5326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7" name="Google Shape;5327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8" name="Google Shape;5328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9" name="Google Shape;5329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0" name="Google Shape;5330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1" name="Google Shape;5331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2" name="Google Shape;5332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3" name="Google Shape;5333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4" name="Google Shape;5334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5" name="Google Shape;5335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6" name="Google Shape;5336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7" name="Google Shape;5337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8" name="Google Shape;5338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9" name="Google Shape;5339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40" name="Google Shape;5340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41" name="Google Shape;5341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42" name="Google Shape;5342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43" name="Google Shape;5343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344" name="Google Shape;5344;p7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345" name="Google Shape;5345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46" name="Google Shape;5346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47" name="Google Shape;5347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48" name="Google Shape;5348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49" name="Google Shape;5349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0" name="Google Shape;5350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1" name="Google Shape;5351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2" name="Google Shape;5352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3" name="Google Shape;5353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4" name="Google Shape;5354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5" name="Google Shape;5355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6" name="Google Shape;5356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7" name="Google Shape;5357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8" name="Google Shape;5358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59" name="Google Shape;5359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60" name="Google Shape;5360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61" name="Google Shape;5361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62" name="Google Shape;5362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63" name="Google Shape;5363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64" name="Google Shape;5364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65" name="Google Shape;5365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66" name="Google Shape;5366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67" name="Google Shape;5367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68" name="Google Shape;5368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369" name="Google Shape;5369;p7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370" name="Google Shape;5370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1" name="Google Shape;5371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2" name="Google Shape;5372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3" name="Google Shape;5373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4" name="Google Shape;5374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5" name="Google Shape;5375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6" name="Google Shape;5376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7" name="Google Shape;5377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8" name="Google Shape;5378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9" name="Google Shape;5379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0" name="Google Shape;5380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1" name="Google Shape;5381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2" name="Google Shape;5382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3" name="Google Shape;5383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4" name="Google Shape;5384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5" name="Google Shape;5385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6" name="Google Shape;5386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7" name="Google Shape;5387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8" name="Google Shape;5388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9" name="Google Shape;5389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0" name="Google Shape;5390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1" name="Google Shape;5391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2" name="Google Shape;5392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3" name="Google Shape;5393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394" name="Google Shape;5394;p7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395" name="Google Shape;5395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6" name="Google Shape;5396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7" name="Google Shape;5397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8" name="Google Shape;5398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9" name="Google Shape;5399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0" name="Google Shape;5400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1" name="Google Shape;5401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2" name="Google Shape;5402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3" name="Google Shape;5403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4" name="Google Shape;5404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5" name="Google Shape;5405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6" name="Google Shape;5406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7" name="Google Shape;5407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8" name="Google Shape;5408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9" name="Google Shape;5409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0" name="Google Shape;5410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1" name="Google Shape;5411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2" name="Google Shape;5412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3" name="Google Shape;5413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4" name="Google Shape;5414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5" name="Google Shape;5415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6" name="Google Shape;5416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7" name="Google Shape;5417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8" name="Google Shape;5418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5419" name="Google Shape;5419;p7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5420" name="Google Shape;5420;p7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5421" name="Google Shape;5421;p7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422" name="Google Shape;5422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23" name="Google Shape;5423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24" name="Google Shape;5424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25" name="Google Shape;5425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26" name="Google Shape;5426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27" name="Google Shape;5427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28" name="Google Shape;5428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29" name="Google Shape;5429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0" name="Google Shape;5430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1" name="Google Shape;5431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2" name="Google Shape;5432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3" name="Google Shape;5433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4" name="Google Shape;5434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5" name="Google Shape;5435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6" name="Google Shape;5436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7" name="Google Shape;5437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8" name="Google Shape;5438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9" name="Google Shape;5439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40" name="Google Shape;5440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41" name="Google Shape;5441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42" name="Google Shape;5442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43" name="Google Shape;5443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44" name="Google Shape;5444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45" name="Google Shape;5445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446" name="Google Shape;5446;p7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447" name="Google Shape;5447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48" name="Google Shape;5448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49" name="Google Shape;5449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0" name="Google Shape;5450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1" name="Google Shape;5451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2" name="Google Shape;5452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3" name="Google Shape;5453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4" name="Google Shape;5454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5" name="Google Shape;5455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6" name="Google Shape;5456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7" name="Google Shape;5457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8" name="Google Shape;5458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59" name="Google Shape;5459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60" name="Google Shape;5460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61" name="Google Shape;5461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62" name="Google Shape;5462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63" name="Google Shape;5463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64" name="Google Shape;5464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65" name="Google Shape;5465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66" name="Google Shape;5466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67" name="Google Shape;5467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68" name="Google Shape;5468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69" name="Google Shape;5469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70" name="Google Shape;5470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471" name="Google Shape;5471;p7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472" name="Google Shape;5472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73" name="Google Shape;5473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74" name="Google Shape;5474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75" name="Google Shape;5475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76" name="Google Shape;5476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77" name="Google Shape;5477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78" name="Google Shape;5478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79" name="Google Shape;5479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0" name="Google Shape;5480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1" name="Google Shape;5481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2" name="Google Shape;5482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3" name="Google Shape;5483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4" name="Google Shape;5484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5" name="Google Shape;5485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6" name="Google Shape;5486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7" name="Google Shape;5487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8" name="Google Shape;5488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89" name="Google Shape;5489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90" name="Google Shape;5490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91" name="Google Shape;5491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92" name="Google Shape;5492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93" name="Google Shape;5493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94" name="Google Shape;5494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95" name="Google Shape;5495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496" name="Google Shape;5496;p7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497" name="Google Shape;5497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98" name="Google Shape;5498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99" name="Google Shape;5499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0" name="Google Shape;5500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1" name="Google Shape;5501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2" name="Google Shape;5502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3" name="Google Shape;5503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4" name="Google Shape;5504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5" name="Google Shape;5505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6" name="Google Shape;5506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7" name="Google Shape;5507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8" name="Google Shape;5508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09" name="Google Shape;5509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0" name="Google Shape;5510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1" name="Google Shape;5511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2" name="Google Shape;5512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3" name="Google Shape;5513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4" name="Google Shape;5514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5" name="Google Shape;5515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6" name="Google Shape;5516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7" name="Google Shape;5517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8" name="Google Shape;5518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19" name="Google Shape;5519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0" name="Google Shape;5520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521" name="Google Shape;5521;p7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5522" name="Google Shape;5522;p7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523" name="Google Shape;5523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4" name="Google Shape;5524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5" name="Google Shape;5525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6" name="Google Shape;5526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7" name="Google Shape;5527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8" name="Google Shape;5528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9" name="Google Shape;5529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0" name="Google Shape;5530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1" name="Google Shape;5531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2" name="Google Shape;5532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3" name="Google Shape;5533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4" name="Google Shape;5534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5" name="Google Shape;5535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6" name="Google Shape;5536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7" name="Google Shape;5537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8" name="Google Shape;5538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39" name="Google Shape;5539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40" name="Google Shape;5540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41" name="Google Shape;5541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42" name="Google Shape;5542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43" name="Google Shape;5543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44" name="Google Shape;5544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45" name="Google Shape;5545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46" name="Google Shape;5546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547" name="Google Shape;5547;p7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548" name="Google Shape;5548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49" name="Google Shape;5549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0" name="Google Shape;5550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1" name="Google Shape;5551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2" name="Google Shape;5552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3" name="Google Shape;5553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4" name="Google Shape;5554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5" name="Google Shape;5555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6" name="Google Shape;5556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7" name="Google Shape;5557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8" name="Google Shape;5558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59" name="Google Shape;5559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0" name="Google Shape;5560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1" name="Google Shape;5561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2" name="Google Shape;5562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3" name="Google Shape;5563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4" name="Google Shape;5564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5" name="Google Shape;5565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6" name="Google Shape;5566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7" name="Google Shape;5567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8" name="Google Shape;5568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69" name="Google Shape;5569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70" name="Google Shape;5570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71" name="Google Shape;5571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572" name="Google Shape;5572;p7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573" name="Google Shape;5573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74" name="Google Shape;5574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75" name="Google Shape;5575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76" name="Google Shape;5576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77" name="Google Shape;5577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78" name="Google Shape;5578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79" name="Google Shape;5579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0" name="Google Shape;5580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1" name="Google Shape;5581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2" name="Google Shape;5582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3" name="Google Shape;5583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4" name="Google Shape;5584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5" name="Google Shape;5585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6" name="Google Shape;5586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7" name="Google Shape;5587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8" name="Google Shape;5588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9" name="Google Shape;5589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0" name="Google Shape;5590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1" name="Google Shape;5591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2" name="Google Shape;5592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3" name="Google Shape;5593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4" name="Google Shape;5594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5" name="Google Shape;5595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6" name="Google Shape;5596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597" name="Google Shape;5597;p7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598" name="Google Shape;5598;p7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9" name="Google Shape;5599;p7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0" name="Google Shape;5600;p7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1" name="Google Shape;5601;p7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2" name="Google Shape;5602;p7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3" name="Google Shape;5603;p7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4" name="Google Shape;5604;p7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5" name="Google Shape;5605;p7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6" name="Google Shape;5606;p7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7" name="Google Shape;5607;p7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8" name="Google Shape;5608;p7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9" name="Google Shape;5609;p7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0" name="Google Shape;5610;p7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1" name="Google Shape;5611;p7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2" name="Google Shape;5612;p7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3" name="Google Shape;5613;p7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4" name="Google Shape;5614;p7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5" name="Google Shape;5615;p7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6" name="Google Shape;5616;p7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7" name="Google Shape;5617;p7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8" name="Google Shape;5618;p7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9" name="Google Shape;5619;p7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20" name="Google Shape;5620;p7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21" name="Google Shape;5621;p7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5622" name="Google Shape;5622;p7"/>
          <p:cNvGrpSpPr/>
          <p:nvPr/>
        </p:nvGrpSpPr>
        <p:grpSpPr>
          <a:xfrm flipH="1">
            <a:off x="4336038" y="1264413"/>
            <a:ext cx="4294805" cy="2124653"/>
            <a:chOff x="9983050" y="1922775"/>
            <a:chExt cx="4294805" cy="2124653"/>
          </a:xfrm>
        </p:grpSpPr>
        <p:sp>
          <p:nvSpPr>
            <p:cNvPr id="5623" name="Google Shape;5623;p7"/>
            <p:cNvSpPr/>
            <p:nvPr/>
          </p:nvSpPr>
          <p:spPr>
            <a:xfrm>
              <a:off x="9983050" y="1922775"/>
              <a:ext cx="4294805" cy="2124653"/>
            </a:xfrm>
            <a:custGeom>
              <a:avLst/>
              <a:gdLst/>
              <a:ahLst/>
              <a:cxnLst/>
              <a:rect l="l" t="t" r="r" b="b"/>
              <a:pathLst>
                <a:path w="12743" h="6304" extrusionOk="0">
                  <a:moveTo>
                    <a:pt x="318" y="0"/>
                  </a:moveTo>
                  <a:cubicBezTo>
                    <a:pt x="143" y="0"/>
                    <a:pt x="1" y="153"/>
                    <a:pt x="20" y="334"/>
                  </a:cubicBezTo>
                  <a:lnTo>
                    <a:pt x="672" y="6033"/>
                  </a:lnTo>
                  <a:cubicBezTo>
                    <a:pt x="692" y="6183"/>
                    <a:pt x="822" y="6303"/>
                    <a:pt x="983" y="6303"/>
                  </a:cubicBezTo>
                  <a:lnTo>
                    <a:pt x="11768" y="6303"/>
                  </a:lnTo>
                  <a:cubicBezTo>
                    <a:pt x="11919" y="6303"/>
                    <a:pt x="12049" y="6183"/>
                    <a:pt x="12069" y="6033"/>
                  </a:cubicBezTo>
                  <a:lnTo>
                    <a:pt x="12712" y="1196"/>
                  </a:lnTo>
                  <a:cubicBezTo>
                    <a:pt x="12742" y="1025"/>
                    <a:pt x="12611" y="865"/>
                    <a:pt x="12431" y="855"/>
                  </a:cubicBezTo>
                  <a:lnTo>
                    <a:pt x="351" y="2"/>
                  </a:lnTo>
                  <a:cubicBezTo>
                    <a:pt x="340" y="1"/>
                    <a:pt x="329" y="0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7"/>
            <p:cNvSpPr/>
            <p:nvPr/>
          </p:nvSpPr>
          <p:spPr>
            <a:xfrm>
              <a:off x="10097641" y="2028266"/>
              <a:ext cx="4064949" cy="1910637"/>
            </a:xfrm>
            <a:custGeom>
              <a:avLst/>
              <a:gdLst/>
              <a:ahLst/>
              <a:cxnLst/>
              <a:rect l="l" t="t" r="r" b="b"/>
              <a:pathLst>
                <a:path w="12061" h="5669" extrusionOk="0">
                  <a:moveTo>
                    <a:pt x="1" y="1"/>
                  </a:moveTo>
                  <a:lnTo>
                    <a:pt x="653" y="5669"/>
                  </a:lnTo>
                  <a:lnTo>
                    <a:pt x="11419" y="5669"/>
                  </a:lnTo>
                  <a:lnTo>
                    <a:pt x="12061" y="8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7"/>
            <p:cNvSpPr/>
            <p:nvPr/>
          </p:nvSpPr>
          <p:spPr>
            <a:xfrm>
              <a:off x="1045961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7"/>
            <p:cNvSpPr/>
            <p:nvPr/>
          </p:nvSpPr>
          <p:spPr>
            <a:xfrm>
              <a:off x="10462984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7"/>
            <p:cNvSpPr/>
            <p:nvPr/>
          </p:nvSpPr>
          <p:spPr>
            <a:xfrm>
              <a:off x="10462984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1" y="40"/>
                  </a:cubicBezTo>
                  <a:cubicBezTo>
                    <a:pt x="0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7"/>
            <p:cNvSpPr/>
            <p:nvPr/>
          </p:nvSpPr>
          <p:spPr>
            <a:xfrm>
              <a:off x="10648688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2" y="81"/>
                    <a:pt x="92" y="61"/>
                    <a:pt x="92" y="41"/>
                  </a:cubicBezTo>
                  <a:cubicBezTo>
                    <a:pt x="92" y="21"/>
                    <a:pt x="72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7"/>
            <p:cNvSpPr/>
            <p:nvPr/>
          </p:nvSpPr>
          <p:spPr>
            <a:xfrm>
              <a:off x="10655429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2" y="40"/>
                    <a:pt x="52" y="20"/>
                  </a:cubicBezTo>
                  <a:cubicBezTo>
                    <a:pt x="52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7"/>
            <p:cNvSpPr/>
            <p:nvPr/>
          </p:nvSpPr>
          <p:spPr>
            <a:xfrm>
              <a:off x="10655429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39" y="4"/>
                  </a:moveTo>
                  <a:cubicBezTo>
                    <a:pt x="43" y="7"/>
                    <a:pt x="45" y="14"/>
                    <a:pt x="52" y="20"/>
                  </a:cubicBezTo>
                  <a:cubicBezTo>
                    <a:pt x="52" y="14"/>
                    <a:pt x="47" y="7"/>
                    <a:pt x="39" y="4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2" y="31"/>
                    <a:pt x="1" y="4"/>
                    <a:pt x="27" y="1"/>
                  </a:cubicBezTo>
                  <a:lnTo>
                    <a:pt x="27" y="1"/>
                  </a:lnTo>
                  <a:cubicBezTo>
                    <a:pt x="32" y="1"/>
                    <a:pt x="36" y="2"/>
                    <a:pt x="39" y="4"/>
                  </a:cubicBezTo>
                  <a:lnTo>
                    <a:pt x="39" y="4"/>
                  </a:lnTo>
                  <a:cubicBezTo>
                    <a:pt x="37" y="2"/>
                    <a:pt x="35" y="0"/>
                    <a:pt x="31" y="0"/>
                  </a:cubicBezTo>
                  <a:cubicBezTo>
                    <a:pt x="30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7"/>
            <p:cNvSpPr/>
            <p:nvPr/>
          </p:nvSpPr>
          <p:spPr>
            <a:xfrm>
              <a:off x="10841808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0" y="81"/>
                    <a:pt x="80" y="61"/>
                    <a:pt x="80" y="41"/>
                  </a:cubicBezTo>
                  <a:cubicBezTo>
                    <a:pt x="80" y="21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7"/>
            <p:cNvSpPr/>
            <p:nvPr/>
          </p:nvSpPr>
          <p:spPr>
            <a:xfrm>
              <a:off x="10844841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7"/>
            <p:cNvSpPr/>
            <p:nvPr/>
          </p:nvSpPr>
          <p:spPr>
            <a:xfrm>
              <a:off x="10844841" y="3928790"/>
              <a:ext cx="10785" cy="13818"/>
            </a:xfrm>
            <a:custGeom>
              <a:avLst/>
              <a:gdLst/>
              <a:ahLst/>
              <a:cxnLst/>
              <a:rect l="l" t="t" r="r" b="b"/>
              <a:pathLst>
                <a:path w="32" h="4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7"/>
            <p:cNvSpPr/>
            <p:nvPr/>
          </p:nvSpPr>
          <p:spPr>
            <a:xfrm>
              <a:off x="1103425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7"/>
            <p:cNvSpPr/>
            <p:nvPr/>
          </p:nvSpPr>
          <p:spPr>
            <a:xfrm>
              <a:off x="11037960" y="3928790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7"/>
            <p:cNvSpPr/>
            <p:nvPr/>
          </p:nvSpPr>
          <p:spPr>
            <a:xfrm>
              <a:off x="11037960" y="3928790"/>
              <a:ext cx="16852" cy="13818"/>
            </a:xfrm>
            <a:custGeom>
              <a:avLst/>
              <a:gdLst/>
              <a:ahLst/>
              <a:cxnLst/>
              <a:rect l="l" t="t" r="r" b="b"/>
              <a:pathLst>
                <a:path w="50" h="41" extrusionOk="0">
                  <a:moveTo>
                    <a:pt x="30" y="0"/>
                  </a:moveTo>
                  <a:cubicBezTo>
                    <a:pt x="28" y="0"/>
                    <a:pt x="27" y="0"/>
                    <a:pt x="25" y="0"/>
                  </a:cubicBezTo>
                  <a:lnTo>
                    <a:pt x="25" y="0"/>
                  </a:lnTo>
                  <a:cubicBezTo>
                    <a:pt x="42" y="2"/>
                    <a:pt x="50" y="11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29"/>
                    <a:pt x="8" y="38"/>
                    <a:pt x="9" y="40"/>
                  </a:cubicBezTo>
                  <a:lnTo>
                    <a:pt x="9" y="40"/>
                  </a:lnTo>
                  <a:cubicBezTo>
                    <a:pt x="1" y="30"/>
                    <a:pt x="1" y="3"/>
                    <a:pt x="25" y="0"/>
                  </a:cubicBezTo>
                  <a:lnTo>
                    <a:pt x="25" y="0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9" y="40"/>
                  </a:moveTo>
                  <a:cubicBezTo>
                    <a:pt x="9" y="40"/>
                    <a:pt x="10" y="40"/>
                    <a:pt x="10" y="40"/>
                  </a:cubicBezTo>
                  <a:lnTo>
                    <a:pt x="10" y="40"/>
                  </a:lnTo>
                  <a:cubicBezTo>
                    <a:pt x="10" y="40"/>
                    <a:pt x="10" y="40"/>
                    <a:pt x="9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7"/>
            <p:cNvSpPr/>
            <p:nvPr/>
          </p:nvSpPr>
          <p:spPr>
            <a:xfrm>
              <a:off x="11223665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7"/>
            <p:cNvSpPr/>
            <p:nvPr/>
          </p:nvSpPr>
          <p:spPr>
            <a:xfrm>
              <a:off x="11227035" y="3928790"/>
              <a:ext cx="20896" cy="17189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31" y="0"/>
                  </a:moveTo>
                  <a:cubicBezTo>
                    <a:pt x="21" y="0"/>
                    <a:pt x="1" y="10"/>
                    <a:pt x="1" y="20"/>
                  </a:cubicBezTo>
                  <a:cubicBezTo>
                    <a:pt x="1" y="40"/>
                    <a:pt x="21" y="50"/>
                    <a:pt x="31" y="50"/>
                  </a:cubicBezTo>
                  <a:cubicBezTo>
                    <a:pt x="41" y="50"/>
                    <a:pt x="61" y="40"/>
                    <a:pt x="61" y="20"/>
                  </a:cubicBezTo>
                  <a:cubicBezTo>
                    <a:pt x="6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7"/>
            <p:cNvSpPr/>
            <p:nvPr/>
          </p:nvSpPr>
          <p:spPr>
            <a:xfrm>
              <a:off x="11227035" y="3928790"/>
              <a:ext cx="20896" cy="13818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31" y="0"/>
                  </a:moveTo>
                  <a:lnTo>
                    <a:pt x="31" y="0"/>
                  </a:lnTo>
                  <a:cubicBezTo>
                    <a:pt x="29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8" y="0"/>
                    <a:pt x="30" y="0"/>
                    <a:pt x="31" y="0"/>
                  </a:cubicBezTo>
                  <a:close/>
                  <a:moveTo>
                    <a:pt x="31" y="0"/>
                  </a:moveTo>
                  <a:cubicBezTo>
                    <a:pt x="41" y="0"/>
                    <a:pt x="51" y="10"/>
                    <a:pt x="61" y="20"/>
                  </a:cubicBezTo>
                  <a:cubicBezTo>
                    <a:pt x="51" y="10"/>
                    <a:pt x="51" y="0"/>
                    <a:pt x="31" y="0"/>
                  </a:cubicBezTo>
                  <a:close/>
                  <a:moveTo>
                    <a:pt x="27" y="1"/>
                  </a:moveTo>
                  <a:cubicBezTo>
                    <a:pt x="17" y="2"/>
                    <a:pt x="1" y="11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1" y="31"/>
                    <a:pt x="11" y="4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7"/>
            <p:cNvSpPr/>
            <p:nvPr/>
          </p:nvSpPr>
          <p:spPr>
            <a:xfrm>
              <a:off x="11416448" y="39250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7"/>
            <p:cNvSpPr/>
            <p:nvPr/>
          </p:nvSpPr>
          <p:spPr>
            <a:xfrm>
              <a:off x="11419818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7"/>
            <p:cNvSpPr/>
            <p:nvPr/>
          </p:nvSpPr>
          <p:spPr>
            <a:xfrm>
              <a:off x="11419818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30"/>
                    <a:pt x="11" y="40"/>
                    <a:pt x="21" y="40"/>
                  </a:cubicBezTo>
                  <a:cubicBezTo>
                    <a:pt x="0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7"/>
            <p:cNvSpPr/>
            <p:nvPr/>
          </p:nvSpPr>
          <p:spPr>
            <a:xfrm>
              <a:off x="11609230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1" y="1"/>
                    <a:pt x="0" y="21"/>
                    <a:pt x="0" y="41"/>
                  </a:cubicBezTo>
                  <a:cubicBezTo>
                    <a:pt x="0" y="61"/>
                    <a:pt x="11" y="81"/>
                    <a:pt x="40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7"/>
            <p:cNvSpPr/>
            <p:nvPr/>
          </p:nvSpPr>
          <p:spPr>
            <a:xfrm>
              <a:off x="11612600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7"/>
            <p:cNvSpPr/>
            <p:nvPr/>
          </p:nvSpPr>
          <p:spPr>
            <a:xfrm>
              <a:off x="11612600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0" y="0"/>
                  </a:moveTo>
                  <a:cubicBezTo>
                    <a:pt x="29" y="0"/>
                    <a:pt x="27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0" y="0"/>
                  </a:cubicBezTo>
                  <a:close/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" y="40"/>
                    <a:pt x="10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7"/>
            <p:cNvSpPr/>
            <p:nvPr/>
          </p:nvSpPr>
          <p:spPr>
            <a:xfrm>
              <a:off x="11798642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80" y="61"/>
                    <a:pt x="80" y="41"/>
                  </a:cubicBezTo>
                  <a:cubicBezTo>
                    <a:pt x="80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7"/>
            <p:cNvSpPr/>
            <p:nvPr/>
          </p:nvSpPr>
          <p:spPr>
            <a:xfrm>
              <a:off x="11802012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7"/>
            <p:cNvSpPr/>
            <p:nvPr/>
          </p:nvSpPr>
          <p:spPr>
            <a:xfrm>
              <a:off x="11802012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0" y="40"/>
                    <a:pt x="21" y="40"/>
                  </a:cubicBezTo>
                  <a:cubicBezTo>
                    <a:pt x="1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7"/>
            <p:cNvSpPr/>
            <p:nvPr/>
          </p:nvSpPr>
          <p:spPr>
            <a:xfrm>
              <a:off x="11991424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7"/>
            <p:cNvSpPr/>
            <p:nvPr/>
          </p:nvSpPr>
          <p:spPr>
            <a:xfrm>
              <a:off x="1199479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20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7"/>
            <p:cNvSpPr/>
            <p:nvPr/>
          </p:nvSpPr>
          <p:spPr>
            <a:xfrm>
              <a:off x="1199479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20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29"/>
                    <a:pt x="8" y="38"/>
                    <a:pt x="10" y="40"/>
                  </a:cubicBezTo>
                  <a:lnTo>
                    <a:pt x="10" y="40"/>
                  </a:lnTo>
                  <a:cubicBezTo>
                    <a:pt x="1" y="30"/>
                    <a:pt x="1" y="3"/>
                    <a:pt x="26" y="1"/>
                  </a:cubicBezTo>
                  <a:lnTo>
                    <a:pt x="26" y="1"/>
                  </a:lnTo>
                  <a:cubicBezTo>
                    <a:pt x="42" y="2"/>
                    <a:pt x="51" y="11"/>
                    <a:pt x="51" y="20"/>
                  </a:cubicBezTo>
                  <a:cubicBezTo>
                    <a:pt x="51" y="10"/>
                    <a:pt x="40" y="0"/>
                    <a:pt x="31" y="0"/>
                  </a:cubicBezTo>
                  <a:cubicBezTo>
                    <a:pt x="29" y="0"/>
                    <a:pt x="27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0"/>
                    <a:pt x="11" y="40"/>
                  </a:cubicBezTo>
                  <a:lnTo>
                    <a:pt x="11" y="40"/>
                  </a:lnTo>
                  <a:cubicBezTo>
                    <a:pt x="11" y="40"/>
                    <a:pt x="10" y="40"/>
                    <a:pt x="10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7"/>
            <p:cNvSpPr/>
            <p:nvPr/>
          </p:nvSpPr>
          <p:spPr>
            <a:xfrm>
              <a:off x="12180836" y="3925083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41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7"/>
            <p:cNvSpPr/>
            <p:nvPr/>
          </p:nvSpPr>
          <p:spPr>
            <a:xfrm>
              <a:off x="12187577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1" y="50"/>
                  </a:cubicBezTo>
                  <a:cubicBezTo>
                    <a:pt x="30" y="50"/>
                    <a:pt x="50" y="40"/>
                    <a:pt x="50" y="20"/>
                  </a:cubicBezTo>
                  <a:cubicBezTo>
                    <a:pt x="50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7"/>
            <p:cNvSpPr/>
            <p:nvPr/>
          </p:nvSpPr>
          <p:spPr>
            <a:xfrm>
              <a:off x="12187577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21" y="0"/>
                  </a:moveTo>
                  <a:cubicBezTo>
                    <a:pt x="18" y="0"/>
                    <a:pt x="16" y="1"/>
                    <a:pt x="14" y="1"/>
                  </a:cubicBezTo>
                  <a:lnTo>
                    <a:pt x="14" y="1"/>
                  </a:lnTo>
                  <a:cubicBezTo>
                    <a:pt x="16" y="1"/>
                    <a:pt x="18" y="0"/>
                    <a:pt x="21" y="0"/>
                  </a:cubicBezTo>
                  <a:close/>
                  <a:moveTo>
                    <a:pt x="21" y="0"/>
                  </a:moveTo>
                  <a:cubicBezTo>
                    <a:pt x="30" y="0"/>
                    <a:pt x="41" y="10"/>
                    <a:pt x="50" y="20"/>
                  </a:cubicBezTo>
                  <a:cubicBezTo>
                    <a:pt x="41" y="10"/>
                    <a:pt x="41" y="0"/>
                    <a:pt x="21" y="0"/>
                  </a:cubicBezTo>
                  <a:close/>
                  <a:moveTo>
                    <a:pt x="14" y="1"/>
                  </a:moveTo>
                  <a:cubicBezTo>
                    <a:pt x="7" y="4"/>
                    <a:pt x="0" y="12"/>
                    <a:pt x="0" y="20"/>
                  </a:cubicBezTo>
                  <a:cubicBezTo>
                    <a:pt x="0" y="30"/>
                    <a:pt x="0" y="40"/>
                    <a:pt x="10" y="40"/>
                  </a:cubicBezTo>
                  <a:cubicBezTo>
                    <a:pt x="2" y="31"/>
                    <a:pt x="1" y="7"/>
                    <a:pt x="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7"/>
            <p:cNvSpPr/>
            <p:nvPr/>
          </p:nvSpPr>
          <p:spPr>
            <a:xfrm>
              <a:off x="12373282" y="39250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7"/>
            <p:cNvSpPr/>
            <p:nvPr/>
          </p:nvSpPr>
          <p:spPr>
            <a:xfrm>
              <a:off x="12376989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3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7"/>
            <p:cNvSpPr/>
            <p:nvPr/>
          </p:nvSpPr>
          <p:spPr>
            <a:xfrm>
              <a:off x="12376989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0" y="40"/>
                  </a:cubicBezTo>
                  <a:cubicBezTo>
                    <a:pt x="0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7"/>
            <p:cNvSpPr/>
            <p:nvPr/>
          </p:nvSpPr>
          <p:spPr>
            <a:xfrm>
              <a:off x="12566401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61"/>
                    <a:pt x="1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7"/>
            <p:cNvSpPr/>
            <p:nvPr/>
          </p:nvSpPr>
          <p:spPr>
            <a:xfrm>
              <a:off x="12569434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7"/>
            <p:cNvSpPr/>
            <p:nvPr/>
          </p:nvSpPr>
          <p:spPr>
            <a:xfrm>
              <a:off x="12569434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1" y="31"/>
                    <a:pt x="1" y="4"/>
                    <a:pt x="26" y="1"/>
                  </a:cubicBezTo>
                  <a:lnTo>
                    <a:pt x="26" y="1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ubicBezTo>
                    <a:pt x="30" y="0"/>
                    <a:pt x="28" y="0"/>
                    <a:pt x="26" y="1"/>
                  </a:cubicBezTo>
                  <a:lnTo>
                    <a:pt x="26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7"/>
            <p:cNvSpPr/>
            <p:nvPr/>
          </p:nvSpPr>
          <p:spPr>
            <a:xfrm>
              <a:off x="1275581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0" y="81"/>
                    <a:pt x="80" y="61"/>
                    <a:pt x="80" y="41"/>
                  </a:cubicBezTo>
                  <a:cubicBezTo>
                    <a:pt x="80" y="21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7"/>
            <p:cNvSpPr/>
            <p:nvPr/>
          </p:nvSpPr>
          <p:spPr>
            <a:xfrm>
              <a:off x="12758846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3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7"/>
            <p:cNvSpPr/>
            <p:nvPr/>
          </p:nvSpPr>
          <p:spPr>
            <a:xfrm>
              <a:off x="12758846" y="3928790"/>
              <a:ext cx="10785" cy="13818"/>
            </a:xfrm>
            <a:custGeom>
              <a:avLst/>
              <a:gdLst/>
              <a:ahLst/>
              <a:cxnLst/>
              <a:rect l="l" t="t" r="r" b="b"/>
              <a:pathLst>
                <a:path w="32" h="4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1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7"/>
            <p:cNvSpPr/>
            <p:nvPr/>
          </p:nvSpPr>
          <p:spPr>
            <a:xfrm>
              <a:off x="12948258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7"/>
            <p:cNvSpPr/>
            <p:nvPr/>
          </p:nvSpPr>
          <p:spPr>
            <a:xfrm>
              <a:off x="12951629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7"/>
            <p:cNvSpPr/>
            <p:nvPr/>
          </p:nvSpPr>
          <p:spPr>
            <a:xfrm>
              <a:off x="12951629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1" y="0"/>
                  </a:moveTo>
                  <a:cubicBezTo>
                    <a:pt x="29" y="0"/>
                    <a:pt x="28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2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7"/>
            <p:cNvSpPr/>
            <p:nvPr/>
          </p:nvSpPr>
          <p:spPr>
            <a:xfrm>
              <a:off x="13137670" y="3925083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7"/>
            <p:cNvSpPr/>
            <p:nvPr/>
          </p:nvSpPr>
          <p:spPr>
            <a:xfrm>
              <a:off x="13144411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21" y="50"/>
                  </a:cubicBezTo>
                  <a:cubicBezTo>
                    <a:pt x="31" y="50"/>
                    <a:pt x="51" y="40"/>
                    <a:pt x="51" y="20"/>
                  </a:cubicBezTo>
                  <a:cubicBezTo>
                    <a:pt x="51" y="10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7"/>
            <p:cNvSpPr/>
            <p:nvPr/>
          </p:nvSpPr>
          <p:spPr>
            <a:xfrm>
              <a:off x="13144411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14" y="1"/>
                    <a:pt x="12" y="3"/>
                  </a:cubicBezTo>
                  <a:lnTo>
                    <a:pt x="12" y="3"/>
                  </a:lnTo>
                  <a:cubicBezTo>
                    <a:pt x="15" y="1"/>
                    <a:pt x="18" y="0"/>
                    <a:pt x="21" y="0"/>
                  </a:cubicBezTo>
                  <a:close/>
                  <a:moveTo>
                    <a:pt x="21" y="0"/>
                  </a:moveTo>
                  <a:cubicBezTo>
                    <a:pt x="31" y="0"/>
                    <a:pt x="41" y="10"/>
                    <a:pt x="51" y="20"/>
                  </a:cubicBezTo>
                  <a:cubicBezTo>
                    <a:pt x="41" y="10"/>
                    <a:pt x="41" y="0"/>
                    <a:pt x="21" y="0"/>
                  </a:cubicBezTo>
                  <a:close/>
                  <a:moveTo>
                    <a:pt x="12" y="3"/>
                  </a:moveTo>
                  <a:lnTo>
                    <a:pt x="12" y="3"/>
                  </a:lnTo>
                  <a:cubicBezTo>
                    <a:pt x="6" y="6"/>
                    <a:pt x="0" y="13"/>
                    <a:pt x="0" y="20"/>
                  </a:cubicBezTo>
                  <a:cubicBezTo>
                    <a:pt x="0" y="30"/>
                    <a:pt x="0" y="40"/>
                    <a:pt x="11" y="40"/>
                  </a:cubicBezTo>
                  <a:cubicBezTo>
                    <a:pt x="2" y="32"/>
                    <a:pt x="1" y="10"/>
                    <a:pt x="1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7"/>
            <p:cNvSpPr/>
            <p:nvPr/>
          </p:nvSpPr>
          <p:spPr>
            <a:xfrm>
              <a:off x="13330453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7"/>
            <p:cNvSpPr/>
            <p:nvPr/>
          </p:nvSpPr>
          <p:spPr>
            <a:xfrm>
              <a:off x="13333823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40"/>
                    <a:pt x="11" y="50"/>
                    <a:pt x="31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7"/>
            <p:cNvSpPr/>
            <p:nvPr/>
          </p:nvSpPr>
          <p:spPr>
            <a:xfrm>
              <a:off x="13333823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1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30"/>
                    <a:pt x="11" y="40"/>
                    <a:pt x="20" y="40"/>
                  </a:cubicBezTo>
                  <a:cubicBezTo>
                    <a:pt x="0" y="30"/>
                    <a:pt x="1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7"/>
            <p:cNvSpPr/>
            <p:nvPr/>
          </p:nvSpPr>
          <p:spPr>
            <a:xfrm>
              <a:off x="13523235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1" y="1"/>
                    <a:pt x="0" y="21"/>
                    <a:pt x="0" y="41"/>
                  </a:cubicBezTo>
                  <a:cubicBezTo>
                    <a:pt x="0" y="61"/>
                    <a:pt x="11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7"/>
            <p:cNvSpPr/>
            <p:nvPr/>
          </p:nvSpPr>
          <p:spPr>
            <a:xfrm>
              <a:off x="1352660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21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7"/>
            <p:cNvSpPr/>
            <p:nvPr/>
          </p:nvSpPr>
          <p:spPr>
            <a:xfrm>
              <a:off x="1352660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0" y="0"/>
                  </a:moveTo>
                  <a:cubicBezTo>
                    <a:pt x="29" y="0"/>
                    <a:pt x="27" y="0"/>
                    <a:pt x="26" y="0"/>
                  </a:cubicBezTo>
                  <a:lnTo>
                    <a:pt x="26" y="0"/>
                  </a:lnTo>
                  <a:cubicBezTo>
                    <a:pt x="42" y="2"/>
                    <a:pt x="50" y="11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" y="40"/>
                    <a:pt x="10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7"/>
            <p:cNvSpPr/>
            <p:nvPr/>
          </p:nvSpPr>
          <p:spPr>
            <a:xfrm>
              <a:off x="13712647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80" y="61"/>
                    <a:pt x="80" y="41"/>
                  </a:cubicBezTo>
                  <a:cubicBezTo>
                    <a:pt x="80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7"/>
            <p:cNvSpPr/>
            <p:nvPr/>
          </p:nvSpPr>
          <p:spPr>
            <a:xfrm>
              <a:off x="13716017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30" y="50"/>
                  </a:cubicBezTo>
                  <a:cubicBezTo>
                    <a:pt x="41" y="50"/>
                    <a:pt x="50" y="40"/>
                    <a:pt x="50" y="20"/>
                  </a:cubicBezTo>
                  <a:cubicBezTo>
                    <a:pt x="50" y="10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7"/>
            <p:cNvSpPr/>
            <p:nvPr/>
          </p:nvSpPr>
          <p:spPr>
            <a:xfrm>
              <a:off x="13716017" y="3928790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0" y="40"/>
                    <a:pt x="21" y="40"/>
                  </a:cubicBezTo>
                  <a:cubicBezTo>
                    <a:pt x="1" y="30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7"/>
            <p:cNvSpPr/>
            <p:nvPr/>
          </p:nvSpPr>
          <p:spPr>
            <a:xfrm>
              <a:off x="13905430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7"/>
            <p:cNvSpPr/>
            <p:nvPr/>
          </p:nvSpPr>
          <p:spPr>
            <a:xfrm>
              <a:off x="13908463" y="392879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2" y="40"/>
                    <a:pt x="52" y="20"/>
                  </a:cubicBezTo>
                  <a:cubicBezTo>
                    <a:pt x="52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7"/>
            <p:cNvSpPr/>
            <p:nvPr/>
          </p:nvSpPr>
          <p:spPr>
            <a:xfrm>
              <a:off x="13908463" y="3928790"/>
              <a:ext cx="17526" cy="13818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cubicBezTo>
                    <a:pt x="2" y="31"/>
                    <a:pt x="1" y="4"/>
                    <a:pt x="27" y="1"/>
                  </a:cubicBezTo>
                  <a:lnTo>
                    <a:pt x="27" y="1"/>
                  </a:lnTo>
                  <a:cubicBezTo>
                    <a:pt x="43" y="2"/>
                    <a:pt x="52" y="11"/>
                    <a:pt x="52" y="20"/>
                  </a:cubicBezTo>
                  <a:cubicBezTo>
                    <a:pt x="52" y="10"/>
                    <a:pt x="41" y="0"/>
                    <a:pt x="31" y="0"/>
                  </a:cubicBezTo>
                  <a:cubicBezTo>
                    <a:pt x="30" y="0"/>
                    <a:pt x="28" y="0"/>
                    <a:pt x="27" y="1"/>
                  </a:cubicBezTo>
                  <a:lnTo>
                    <a:pt x="27" y="1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7"/>
            <p:cNvSpPr/>
            <p:nvPr/>
          </p:nvSpPr>
          <p:spPr>
            <a:xfrm>
              <a:off x="13952614" y="3759600"/>
              <a:ext cx="27637" cy="30670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1" y="1"/>
                    <a:pt x="1" y="21"/>
                    <a:pt x="1" y="50"/>
                  </a:cubicBezTo>
                  <a:cubicBezTo>
                    <a:pt x="1" y="70"/>
                    <a:pt x="21" y="90"/>
                    <a:pt x="41" y="90"/>
                  </a:cubicBezTo>
                  <a:cubicBezTo>
                    <a:pt x="61" y="90"/>
                    <a:pt x="81" y="70"/>
                    <a:pt x="81" y="50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7"/>
            <p:cNvSpPr/>
            <p:nvPr/>
          </p:nvSpPr>
          <p:spPr>
            <a:xfrm>
              <a:off x="13955984" y="376297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31" y="51"/>
                  </a:cubicBezTo>
                  <a:cubicBezTo>
                    <a:pt x="41" y="51"/>
                    <a:pt x="51" y="40"/>
                    <a:pt x="51" y="31"/>
                  </a:cubicBezTo>
                  <a:cubicBezTo>
                    <a:pt x="51" y="11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7"/>
            <p:cNvSpPr/>
            <p:nvPr/>
          </p:nvSpPr>
          <p:spPr>
            <a:xfrm>
              <a:off x="13955984" y="3762970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1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1" y="51"/>
                  </a:cubicBezTo>
                  <a:cubicBezTo>
                    <a:pt x="0" y="40"/>
                    <a:pt x="11" y="11"/>
                    <a:pt x="31" y="11"/>
                  </a:cubicBezTo>
                  <a:cubicBezTo>
                    <a:pt x="41" y="11"/>
                    <a:pt x="51" y="20"/>
                    <a:pt x="51" y="20"/>
                  </a:cubicBezTo>
                  <a:cubicBezTo>
                    <a:pt x="51" y="11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7"/>
            <p:cNvSpPr/>
            <p:nvPr/>
          </p:nvSpPr>
          <p:spPr>
            <a:xfrm>
              <a:off x="13976206" y="3570188"/>
              <a:ext cx="31007" cy="30670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91"/>
                    <a:pt x="51" y="91"/>
                  </a:cubicBezTo>
                  <a:cubicBezTo>
                    <a:pt x="71" y="91"/>
                    <a:pt x="91" y="71"/>
                    <a:pt x="91" y="41"/>
                  </a:cubicBezTo>
                  <a:cubicBezTo>
                    <a:pt x="91" y="21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7"/>
            <p:cNvSpPr/>
            <p:nvPr/>
          </p:nvSpPr>
          <p:spPr>
            <a:xfrm>
              <a:off x="13982947" y="3573558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31"/>
                  </a:cubicBezTo>
                  <a:cubicBezTo>
                    <a:pt x="1" y="40"/>
                    <a:pt x="11" y="51"/>
                    <a:pt x="21" y="51"/>
                  </a:cubicBezTo>
                  <a:cubicBezTo>
                    <a:pt x="41" y="51"/>
                    <a:pt x="51" y="40"/>
                    <a:pt x="51" y="31"/>
                  </a:cubicBezTo>
                  <a:cubicBezTo>
                    <a:pt x="51" y="1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7"/>
            <p:cNvSpPr/>
            <p:nvPr/>
          </p:nvSpPr>
          <p:spPr>
            <a:xfrm>
              <a:off x="13982947" y="3573558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31"/>
                  </a:cubicBezTo>
                  <a:cubicBezTo>
                    <a:pt x="1" y="40"/>
                    <a:pt x="1" y="51"/>
                    <a:pt x="11" y="51"/>
                  </a:cubicBezTo>
                  <a:cubicBezTo>
                    <a:pt x="1" y="40"/>
                    <a:pt x="1" y="11"/>
                    <a:pt x="31" y="11"/>
                  </a:cubicBezTo>
                  <a:cubicBezTo>
                    <a:pt x="41" y="11"/>
                    <a:pt x="41" y="11"/>
                    <a:pt x="51" y="20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7"/>
            <p:cNvSpPr/>
            <p:nvPr/>
          </p:nvSpPr>
          <p:spPr>
            <a:xfrm>
              <a:off x="14003169" y="3380776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81"/>
                    <a:pt x="41" y="81"/>
                  </a:cubicBezTo>
                  <a:cubicBezTo>
                    <a:pt x="61" y="81"/>
                    <a:pt x="81" y="7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7"/>
            <p:cNvSpPr/>
            <p:nvPr/>
          </p:nvSpPr>
          <p:spPr>
            <a:xfrm>
              <a:off x="14006876" y="338414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0" y="51"/>
                    <a:pt x="50" y="41"/>
                    <a:pt x="50" y="21"/>
                  </a:cubicBezTo>
                  <a:cubicBezTo>
                    <a:pt x="50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7"/>
            <p:cNvSpPr/>
            <p:nvPr/>
          </p:nvSpPr>
          <p:spPr>
            <a:xfrm>
              <a:off x="14006876" y="338414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36"/>
                    <a:pt x="6" y="39"/>
                    <a:pt x="13" y="45"/>
                  </a:cubicBezTo>
                  <a:lnTo>
                    <a:pt x="13" y="45"/>
                  </a:lnTo>
                  <a:cubicBezTo>
                    <a:pt x="4" y="32"/>
                    <a:pt x="13" y="11"/>
                    <a:pt x="30" y="11"/>
                  </a:cubicBezTo>
                  <a:cubicBezTo>
                    <a:pt x="40" y="11"/>
                    <a:pt x="50" y="11"/>
                    <a:pt x="50" y="20"/>
                  </a:cubicBezTo>
                  <a:lnTo>
                    <a:pt x="50" y="20"/>
                  </a:lnTo>
                  <a:cubicBezTo>
                    <a:pt x="50" y="11"/>
                    <a:pt x="40" y="0"/>
                    <a:pt x="30" y="0"/>
                  </a:cubicBezTo>
                  <a:close/>
                  <a:moveTo>
                    <a:pt x="13" y="45"/>
                  </a:moveTo>
                  <a:cubicBezTo>
                    <a:pt x="15" y="47"/>
                    <a:pt x="17" y="49"/>
                    <a:pt x="20" y="51"/>
                  </a:cubicBezTo>
                  <a:cubicBezTo>
                    <a:pt x="18" y="48"/>
                    <a:pt x="15" y="47"/>
                    <a:pt x="13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7"/>
            <p:cNvSpPr/>
            <p:nvPr/>
          </p:nvSpPr>
          <p:spPr>
            <a:xfrm>
              <a:off x="14027098" y="3191364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50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0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7"/>
            <p:cNvSpPr/>
            <p:nvPr/>
          </p:nvSpPr>
          <p:spPr>
            <a:xfrm>
              <a:off x="14033839" y="319473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41"/>
                    <a:pt x="10" y="51"/>
                    <a:pt x="21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7"/>
            <p:cNvSpPr/>
            <p:nvPr/>
          </p:nvSpPr>
          <p:spPr>
            <a:xfrm>
              <a:off x="14033839" y="319473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26" y="1"/>
                    <a:pt x="34" y="3"/>
                    <a:pt x="40" y="8"/>
                  </a:cubicBezTo>
                  <a:lnTo>
                    <a:pt x="40" y="8"/>
                  </a:lnTo>
                  <a:cubicBezTo>
                    <a:pt x="36" y="3"/>
                    <a:pt x="31" y="1"/>
                    <a:pt x="21" y="1"/>
                  </a:cubicBezTo>
                  <a:close/>
                  <a:moveTo>
                    <a:pt x="40" y="8"/>
                  </a:moveTo>
                  <a:cubicBezTo>
                    <a:pt x="43" y="11"/>
                    <a:pt x="46" y="16"/>
                    <a:pt x="50" y="21"/>
                  </a:cubicBezTo>
                  <a:cubicBezTo>
                    <a:pt x="50" y="16"/>
                    <a:pt x="46" y="11"/>
                    <a:pt x="40" y="8"/>
                  </a:cubicBezTo>
                  <a:close/>
                  <a:moveTo>
                    <a:pt x="2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31"/>
                    <a:pt x="1" y="41"/>
                    <a:pt x="10" y="51"/>
                  </a:cubicBezTo>
                  <a:cubicBezTo>
                    <a:pt x="1" y="41"/>
                    <a:pt x="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7"/>
            <p:cNvSpPr/>
            <p:nvPr/>
          </p:nvSpPr>
          <p:spPr>
            <a:xfrm>
              <a:off x="14054061" y="3002289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1" y="80"/>
                  </a:cubicBezTo>
                  <a:cubicBezTo>
                    <a:pt x="61" y="80"/>
                    <a:pt x="81" y="60"/>
                    <a:pt x="81" y="40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7"/>
            <p:cNvSpPr/>
            <p:nvPr/>
          </p:nvSpPr>
          <p:spPr>
            <a:xfrm>
              <a:off x="14057431" y="300532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7"/>
            <p:cNvSpPr/>
            <p:nvPr/>
          </p:nvSpPr>
          <p:spPr>
            <a:xfrm>
              <a:off x="14057431" y="3005322"/>
              <a:ext cx="10448" cy="17526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3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28"/>
                    <a:pt x="6" y="35"/>
                    <a:pt x="12" y="42"/>
                  </a:cubicBezTo>
                  <a:lnTo>
                    <a:pt x="12" y="42"/>
                  </a:lnTo>
                  <a:cubicBezTo>
                    <a:pt x="5" y="27"/>
                    <a:pt x="15" y="1"/>
                    <a:pt x="31" y="1"/>
                  </a:cubicBezTo>
                  <a:close/>
                  <a:moveTo>
                    <a:pt x="12" y="42"/>
                  </a:move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7"/>
            <p:cNvSpPr/>
            <p:nvPr/>
          </p:nvSpPr>
          <p:spPr>
            <a:xfrm>
              <a:off x="14077653" y="2812877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1"/>
                    <a:pt x="41" y="81"/>
                  </a:cubicBezTo>
                  <a:cubicBezTo>
                    <a:pt x="71" y="81"/>
                    <a:pt x="91" y="60"/>
                    <a:pt x="91" y="40"/>
                  </a:cubicBezTo>
                  <a:cubicBezTo>
                    <a:pt x="9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7"/>
            <p:cNvSpPr/>
            <p:nvPr/>
          </p:nvSpPr>
          <p:spPr>
            <a:xfrm>
              <a:off x="14084394" y="281591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31" y="51"/>
                    <a:pt x="51" y="41"/>
                    <a:pt x="51" y="21"/>
                  </a:cubicBezTo>
                  <a:cubicBezTo>
                    <a:pt x="51" y="11"/>
                    <a:pt x="3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7"/>
            <p:cNvSpPr/>
            <p:nvPr/>
          </p:nvSpPr>
          <p:spPr>
            <a:xfrm>
              <a:off x="14084394" y="281591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7" y="1"/>
                    <a:pt x="14" y="2"/>
                    <a:pt x="12" y="4"/>
                  </a:cubicBezTo>
                  <a:lnTo>
                    <a:pt x="12" y="4"/>
                  </a:lnTo>
                  <a:cubicBezTo>
                    <a:pt x="15" y="2"/>
                    <a:pt x="18" y="1"/>
                    <a:pt x="21" y="1"/>
                  </a:cubicBezTo>
                  <a:close/>
                  <a:moveTo>
                    <a:pt x="21" y="1"/>
                  </a:moveTo>
                  <a:cubicBezTo>
                    <a:pt x="31" y="1"/>
                    <a:pt x="41" y="11"/>
                    <a:pt x="51" y="21"/>
                  </a:cubicBezTo>
                  <a:cubicBezTo>
                    <a:pt x="41" y="11"/>
                    <a:pt x="41" y="1"/>
                    <a:pt x="21" y="1"/>
                  </a:cubicBezTo>
                  <a:close/>
                  <a:moveTo>
                    <a:pt x="12" y="4"/>
                  </a:moveTo>
                  <a:cubicBezTo>
                    <a:pt x="6" y="7"/>
                    <a:pt x="1" y="14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3" y="35"/>
                    <a:pt x="1" y="12"/>
                    <a:pt x="1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7"/>
            <p:cNvSpPr/>
            <p:nvPr/>
          </p:nvSpPr>
          <p:spPr>
            <a:xfrm>
              <a:off x="14104616" y="2623465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7"/>
            <p:cNvSpPr/>
            <p:nvPr/>
          </p:nvSpPr>
          <p:spPr>
            <a:xfrm>
              <a:off x="14108323" y="262683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10" y="51"/>
                    <a:pt x="30" y="51"/>
                  </a:cubicBezTo>
                  <a:cubicBezTo>
                    <a:pt x="40" y="51"/>
                    <a:pt x="50" y="31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7"/>
            <p:cNvSpPr/>
            <p:nvPr/>
          </p:nvSpPr>
          <p:spPr>
            <a:xfrm>
              <a:off x="14108323" y="2626835"/>
              <a:ext cx="10448" cy="13818"/>
            </a:xfrm>
            <a:custGeom>
              <a:avLst/>
              <a:gdLst/>
              <a:ahLst/>
              <a:cxnLst/>
              <a:rect l="l" t="t" r="r" b="b"/>
              <a:pathLst>
                <a:path w="31" h="41" extrusionOk="0">
                  <a:moveTo>
                    <a:pt x="3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10" y="40"/>
                    <a:pt x="20" y="40"/>
                  </a:cubicBezTo>
                  <a:cubicBezTo>
                    <a:pt x="0" y="31"/>
                    <a:pt x="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7"/>
            <p:cNvSpPr/>
            <p:nvPr/>
          </p:nvSpPr>
          <p:spPr>
            <a:xfrm>
              <a:off x="14128545" y="2434053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1"/>
                  </a:moveTo>
                  <a:cubicBezTo>
                    <a:pt x="21" y="1"/>
                    <a:pt x="1" y="10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10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7"/>
            <p:cNvSpPr/>
            <p:nvPr/>
          </p:nvSpPr>
          <p:spPr>
            <a:xfrm>
              <a:off x="14135285" y="2434053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0" y="1"/>
                    <a:pt x="1" y="21"/>
                    <a:pt x="1" y="30"/>
                  </a:cubicBezTo>
                  <a:cubicBezTo>
                    <a:pt x="1" y="41"/>
                    <a:pt x="10" y="50"/>
                    <a:pt x="21" y="50"/>
                  </a:cubicBezTo>
                  <a:cubicBezTo>
                    <a:pt x="30" y="50"/>
                    <a:pt x="50" y="41"/>
                    <a:pt x="50" y="30"/>
                  </a:cubicBezTo>
                  <a:cubicBezTo>
                    <a:pt x="50" y="21"/>
                    <a:pt x="3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7"/>
            <p:cNvSpPr/>
            <p:nvPr/>
          </p:nvSpPr>
          <p:spPr>
            <a:xfrm>
              <a:off x="14135285" y="2434053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0" y="1"/>
                    <a:pt x="1" y="21"/>
                    <a:pt x="1" y="30"/>
                  </a:cubicBezTo>
                  <a:cubicBezTo>
                    <a:pt x="1" y="41"/>
                    <a:pt x="1" y="50"/>
                    <a:pt x="10" y="50"/>
                  </a:cubicBezTo>
                  <a:cubicBezTo>
                    <a:pt x="1" y="41"/>
                    <a:pt x="1" y="10"/>
                    <a:pt x="21" y="10"/>
                  </a:cubicBezTo>
                  <a:cubicBezTo>
                    <a:pt x="41" y="10"/>
                    <a:pt x="41" y="21"/>
                    <a:pt x="50" y="30"/>
                  </a:cubicBezTo>
                  <a:cubicBezTo>
                    <a:pt x="41" y="10"/>
                    <a:pt x="3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7"/>
            <p:cNvSpPr/>
            <p:nvPr/>
          </p:nvSpPr>
          <p:spPr>
            <a:xfrm>
              <a:off x="14088101" y="2298903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10" y="0"/>
                    <a:pt x="0" y="20"/>
                    <a:pt x="0" y="40"/>
                  </a:cubicBezTo>
                  <a:cubicBezTo>
                    <a:pt x="0" y="60"/>
                    <a:pt x="10" y="80"/>
                    <a:pt x="40" y="80"/>
                  </a:cubicBezTo>
                  <a:cubicBezTo>
                    <a:pt x="60" y="80"/>
                    <a:pt x="80" y="60"/>
                    <a:pt x="80" y="40"/>
                  </a:cubicBezTo>
                  <a:cubicBezTo>
                    <a:pt x="80" y="20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7"/>
            <p:cNvSpPr/>
            <p:nvPr/>
          </p:nvSpPr>
          <p:spPr>
            <a:xfrm>
              <a:off x="14091134" y="2301936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7"/>
            <p:cNvSpPr/>
            <p:nvPr/>
          </p:nvSpPr>
          <p:spPr>
            <a:xfrm>
              <a:off x="14091134" y="2301936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2"/>
                    <a:pt x="1" y="5"/>
                    <a:pt x="27" y="1"/>
                  </a:cubicBezTo>
                  <a:lnTo>
                    <a:pt x="27" y="1"/>
                  </a:lnTo>
                  <a:cubicBezTo>
                    <a:pt x="43" y="3"/>
                    <a:pt x="51" y="12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ubicBezTo>
                    <a:pt x="30" y="1"/>
                    <a:pt x="28" y="1"/>
                    <a:pt x="27" y="1"/>
                  </a:cubicBezTo>
                  <a:lnTo>
                    <a:pt x="27" y="1"/>
                  </a:lnTo>
                  <a:cubicBezTo>
                    <a:pt x="25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7"/>
            <p:cNvSpPr/>
            <p:nvPr/>
          </p:nvSpPr>
          <p:spPr>
            <a:xfrm>
              <a:off x="13894982" y="2285422"/>
              <a:ext cx="27637" cy="27300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0"/>
                    <a:pt x="41" y="80"/>
                  </a:cubicBezTo>
                  <a:cubicBezTo>
                    <a:pt x="71" y="80"/>
                    <a:pt x="81" y="60"/>
                    <a:pt x="81" y="40"/>
                  </a:cubicBezTo>
                  <a:cubicBezTo>
                    <a:pt x="8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7"/>
            <p:cNvSpPr/>
            <p:nvPr/>
          </p:nvSpPr>
          <p:spPr>
            <a:xfrm>
              <a:off x="13898689" y="2288455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0" y="51"/>
                    <a:pt x="50" y="41"/>
                    <a:pt x="50" y="21"/>
                  </a:cubicBezTo>
                  <a:cubicBezTo>
                    <a:pt x="50" y="11"/>
                    <a:pt x="40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7"/>
            <p:cNvSpPr/>
            <p:nvPr/>
          </p:nvSpPr>
          <p:spPr>
            <a:xfrm>
              <a:off x="13898689" y="2288455"/>
              <a:ext cx="10111" cy="17526"/>
            </a:xfrm>
            <a:custGeom>
              <a:avLst/>
              <a:gdLst/>
              <a:ahLst/>
              <a:cxnLst/>
              <a:rect l="l" t="t" r="r" b="b"/>
              <a:pathLst>
                <a:path w="30" h="52" extrusionOk="0">
                  <a:moveTo>
                    <a:pt x="3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28"/>
                    <a:pt x="5" y="35"/>
                    <a:pt x="12" y="43"/>
                  </a:cubicBezTo>
                  <a:lnTo>
                    <a:pt x="12" y="43"/>
                  </a:lnTo>
                  <a:cubicBezTo>
                    <a:pt x="4" y="27"/>
                    <a:pt x="14" y="1"/>
                    <a:pt x="30" y="1"/>
                  </a:cubicBezTo>
                  <a:close/>
                  <a:moveTo>
                    <a:pt x="12" y="43"/>
                  </a:moveTo>
                  <a:cubicBezTo>
                    <a:pt x="14" y="46"/>
                    <a:pt x="17" y="49"/>
                    <a:pt x="20" y="51"/>
                  </a:cubicBezTo>
                  <a:cubicBezTo>
                    <a:pt x="17" y="48"/>
                    <a:pt x="15" y="46"/>
                    <a:pt x="1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7"/>
            <p:cNvSpPr/>
            <p:nvPr/>
          </p:nvSpPr>
          <p:spPr>
            <a:xfrm>
              <a:off x="13705907" y="227160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61"/>
                    <a:pt x="10" y="81"/>
                    <a:pt x="40" y="81"/>
                  </a:cubicBezTo>
                  <a:cubicBezTo>
                    <a:pt x="60" y="81"/>
                    <a:pt x="80" y="6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7"/>
            <p:cNvSpPr/>
            <p:nvPr/>
          </p:nvSpPr>
          <p:spPr>
            <a:xfrm>
              <a:off x="13709277" y="227497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21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7"/>
            <p:cNvSpPr/>
            <p:nvPr/>
          </p:nvSpPr>
          <p:spPr>
            <a:xfrm>
              <a:off x="13709277" y="227497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1"/>
                  </a:moveTo>
                  <a:cubicBezTo>
                    <a:pt x="29" y="1"/>
                    <a:pt x="27" y="1"/>
                    <a:pt x="26" y="1"/>
                  </a:cubicBezTo>
                  <a:lnTo>
                    <a:pt x="26" y="1"/>
                  </a:lnTo>
                  <a:cubicBezTo>
                    <a:pt x="42" y="3"/>
                    <a:pt x="50" y="12"/>
                    <a:pt x="50" y="21"/>
                  </a:cubicBezTo>
                  <a:cubicBezTo>
                    <a:pt x="50" y="11"/>
                    <a:pt x="41" y="1"/>
                    <a:pt x="30" y="1"/>
                  </a:cubicBezTo>
                  <a:close/>
                  <a:moveTo>
                    <a:pt x="21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31"/>
                    <a:pt x="0" y="41"/>
                    <a:pt x="10" y="51"/>
                  </a:cubicBezTo>
                  <a:cubicBezTo>
                    <a:pt x="1" y="41"/>
                    <a:pt x="0" y="4"/>
                    <a:pt x="26" y="1"/>
                  </a:cubicBezTo>
                  <a:lnTo>
                    <a:pt x="26" y="1"/>
                  </a:lnTo>
                  <a:cubicBezTo>
                    <a:pt x="24" y="1"/>
                    <a:pt x="22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7"/>
            <p:cNvSpPr/>
            <p:nvPr/>
          </p:nvSpPr>
          <p:spPr>
            <a:xfrm>
              <a:off x="13513124" y="2258122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0" y="81"/>
                    <a:pt x="81" y="61"/>
                    <a:pt x="81" y="41"/>
                  </a:cubicBezTo>
                  <a:cubicBezTo>
                    <a:pt x="81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7"/>
            <p:cNvSpPr/>
            <p:nvPr/>
          </p:nvSpPr>
          <p:spPr>
            <a:xfrm>
              <a:off x="13516494" y="226149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0" y="51"/>
                    <a:pt x="51" y="41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7"/>
            <p:cNvSpPr/>
            <p:nvPr/>
          </p:nvSpPr>
          <p:spPr>
            <a:xfrm>
              <a:off x="13516494" y="2261492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5" y="26"/>
                    <a:pt x="15" y="0"/>
                    <a:pt x="31" y="0"/>
                  </a:cubicBezTo>
                  <a:close/>
                  <a:moveTo>
                    <a:pt x="12" y="42"/>
                  </a:moveTo>
                  <a:cubicBezTo>
                    <a:pt x="13" y="46"/>
                    <a:pt x="16" y="49"/>
                    <a:pt x="20" y="51"/>
                  </a:cubicBezTo>
                  <a:cubicBezTo>
                    <a:pt x="17" y="48"/>
                    <a:pt x="14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7"/>
            <p:cNvSpPr/>
            <p:nvPr/>
          </p:nvSpPr>
          <p:spPr>
            <a:xfrm>
              <a:off x="13323712" y="224464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7"/>
            <p:cNvSpPr/>
            <p:nvPr/>
          </p:nvSpPr>
          <p:spPr>
            <a:xfrm>
              <a:off x="13327082" y="2248011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7"/>
            <p:cNvSpPr/>
            <p:nvPr/>
          </p:nvSpPr>
          <p:spPr>
            <a:xfrm>
              <a:off x="13327082" y="2248011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5"/>
                    <a:pt x="2" y="29"/>
                    <a:pt x="5" y="34"/>
                  </a:cubicBezTo>
                  <a:lnTo>
                    <a:pt x="5" y="34"/>
                  </a:lnTo>
                  <a:cubicBezTo>
                    <a:pt x="4" y="20"/>
                    <a:pt x="9" y="3"/>
                    <a:pt x="26" y="1"/>
                  </a:cubicBezTo>
                  <a:lnTo>
                    <a:pt x="26" y="1"/>
                  </a:lnTo>
                  <a:cubicBezTo>
                    <a:pt x="42" y="2"/>
                    <a:pt x="51" y="12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ubicBezTo>
                    <a:pt x="29" y="0"/>
                    <a:pt x="28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5" y="34"/>
                  </a:moveTo>
                  <a:cubicBezTo>
                    <a:pt x="5" y="41"/>
                    <a:pt x="7" y="47"/>
                    <a:pt x="11" y="51"/>
                  </a:cubicBezTo>
                  <a:cubicBezTo>
                    <a:pt x="11" y="45"/>
                    <a:pt x="7" y="39"/>
                    <a:pt x="5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7"/>
            <p:cNvSpPr/>
            <p:nvPr/>
          </p:nvSpPr>
          <p:spPr>
            <a:xfrm>
              <a:off x="13130930" y="2231159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61"/>
                    <a:pt x="20" y="81"/>
                    <a:pt x="40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21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7"/>
            <p:cNvSpPr/>
            <p:nvPr/>
          </p:nvSpPr>
          <p:spPr>
            <a:xfrm>
              <a:off x="13134300" y="2234530"/>
              <a:ext cx="20559" cy="17189"/>
            </a:xfrm>
            <a:custGeom>
              <a:avLst/>
              <a:gdLst/>
              <a:ahLst/>
              <a:cxnLst/>
              <a:rect l="l" t="t" r="r" b="b"/>
              <a:pathLst>
                <a:path w="61" h="51" extrusionOk="0">
                  <a:moveTo>
                    <a:pt x="30" y="0"/>
                  </a:moveTo>
                  <a:cubicBezTo>
                    <a:pt x="21" y="0"/>
                    <a:pt x="1" y="11"/>
                    <a:pt x="1" y="20"/>
                  </a:cubicBezTo>
                  <a:cubicBezTo>
                    <a:pt x="1" y="40"/>
                    <a:pt x="21" y="51"/>
                    <a:pt x="30" y="51"/>
                  </a:cubicBezTo>
                  <a:cubicBezTo>
                    <a:pt x="41" y="51"/>
                    <a:pt x="61" y="40"/>
                    <a:pt x="61" y="20"/>
                  </a:cubicBezTo>
                  <a:cubicBezTo>
                    <a:pt x="61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7"/>
            <p:cNvSpPr/>
            <p:nvPr/>
          </p:nvSpPr>
          <p:spPr>
            <a:xfrm>
              <a:off x="13134300" y="223453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lnTo>
                    <a:pt x="30" y="0"/>
                  </a:lnTo>
                  <a:cubicBezTo>
                    <a:pt x="30" y="0"/>
                    <a:pt x="30" y="0"/>
                    <a:pt x="29" y="0"/>
                  </a:cubicBezTo>
                  <a:lnTo>
                    <a:pt x="29" y="0"/>
                  </a:lnTo>
                  <a:cubicBezTo>
                    <a:pt x="30" y="0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41" y="0"/>
                    <a:pt x="51" y="11"/>
                    <a:pt x="51" y="20"/>
                  </a:cubicBezTo>
                  <a:cubicBezTo>
                    <a:pt x="51" y="11"/>
                    <a:pt x="51" y="0"/>
                    <a:pt x="30" y="0"/>
                  </a:cubicBezTo>
                  <a:close/>
                  <a:moveTo>
                    <a:pt x="29" y="0"/>
                  </a:moveTo>
                  <a:cubicBezTo>
                    <a:pt x="19" y="1"/>
                    <a:pt x="1" y="11"/>
                    <a:pt x="1" y="20"/>
                  </a:cubicBezTo>
                  <a:cubicBezTo>
                    <a:pt x="1" y="28"/>
                    <a:pt x="6" y="35"/>
                    <a:pt x="13" y="42"/>
                  </a:cubicBezTo>
                  <a:lnTo>
                    <a:pt x="13" y="42"/>
                  </a:lnTo>
                  <a:cubicBezTo>
                    <a:pt x="5" y="27"/>
                    <a:pt x="14" y="2"/>
                    <a:pt x="29" y="0"/>
                  </a:cubicBezTo>
                  <a:close/>
                  <a:moveTo>
                    <a:pt x="13" y="42"/>
                  </a:move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3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7"/>
            <p:cNvSpPr/>
            <p:nvPr/>
          </p:nvSpPr>
          <p:spPr>
            <a:xfrm>
              <a:off x="12941518" y="2217678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21" y="0"/>
                    <a:pt x="0" y="20"/>
                    <a:pt x="0" y="41"/>
                  </a:cubicBezTo>
                  <a:cubicBezTo>
                    <a:pt x="0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7"/>
            <p:cNvSpPr/>
            <p:nvPr/>
          </p:nvSpPr>
          <p:spPr>
            <a:xfrm>
              <a:off x="12944888" y="222104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1"/>
                    <a:pt x="31" y="51"/>
                  </a:cubicBezTo>
                  <a:cubicBezTo>
                    <a:pt x="41" y="51"/>
                    <a:pt x="51" y="40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7"/>
            <p:cNvSpPr/>
            <p:nvPr/>
          </p:nvSpPr>
          <p:spPr>
            <a:xfrm>
              <a:off x="12944888" y="2221048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27"/>
                    <a:pt x="5" y="33"/>
                    <a:pt x="10" y="40"/>
                  </a:cubicBezTo>
                  <a:lnTo>
                    <a:pt x="10" y="40"/>
                  </a:lnTo>
                  <a:cubicBezTo>
                    <a:pt x="2" y="24"/>
                    <a:pt x="8" y="0"/>
                    <a:pt x="31" y="0"/>
                  </a:cubicBezTo>
                  <a:close/>
                  <a:moveTo>
                    <a:pt x="10" y="40"/>
                  </a:moveTo>
                  <a:lnTo>
                    <a:pt x="10" y="40"/>
                  </a:lnTo>
                  <a:cubicBezTo>
                    <a:pt x="13" y="44"/>
                    <a:pt x="16" y="48"/>
                    <a:pt x="21" y="51"/>
                  </a:cubicBezTo>
                  <a:cubicBezTo>
                    <a:pt x="17" y="47"/>
                    <a:pt x="14" y="43"/>
                    <a:pt x="10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7"/>
            <p:cNvSpPr/>
            <p:nvPr/>
          </p:nvSpPr>
          <p:spPr>
            <a:xfrm>
              <a:off x="12748735" y="2204197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0"/>
                    <a:pt x="21" y="81"/>
                    <a:pt x="41" y="81"/>
                  </a:cubicBezTo>
                  <a:cubicBezTo>
                    <a:pt x="71" y="81"/>
                    <a:pt x="91" y="60"/>
                    <a:pt x="91" y="40"/>
                  </a:cubicBezTo>
                  <a:cubicBezTo>
                    <a:pt x="9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7"/>
            <p:cNvSpPr/>
            <p:nvPr/>
          </p:nvSpPr>
          <p:spPr>
            <a:xfrm>
              <a:off x="12755813" y="2207230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41"/>
                    <a:pt x="10" y="51"/>
                    <a:pt x="20" y="51"/>
                  </a:cubicBezTo>
                  <a:cubicBezTo>
                    <a:pt x="30" y="51"/>
                    <a:pt x="50" y="41"/>
                    <a:pt x="50" y="21"/>
                  </a:cubicBezTo>
                  <a:cubicBezTo>
                    <a:pt x="50" y="11"/>
                    <a:pt x="3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7"/>
            <p:cNvSpPr/>
            <p:nvPr/>
          </p:nvSpPr>
          <p:spPr>
            <a:xfrm>
              <a:off x="12755813" y="2207230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30" y="1"/>
                    <a:pt x="40" y="11"/>
                    <a:pt x="50" y="21"/>
                  </a:cubicBezTo>
                  <a:cubicBezTo>
                    <a:pt x="40" y="11"/>
                    <a:pt x="40" y="1"/>
                    <a:pt x="20" y="1"/>
                  </a:cubicBezTo>
                  <a:close/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cubicBezTo>
                    <a:pt x="0" y="31"/>
                    <a:pt x="0" y="41"/>
                    <a:pt x="10" y="51"/>
                  </a:cubicBezTo>
                  <a:cubicBezTo>
                    <a:pt x="0" y="41"/>
                    <a:pt x="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7"/>
            <p:cNvSpPr/>
            <p:nvPr/>
          </p:nvSpPr>
          <p:spPr>
            <a:xfrm>
              <a:off x="12559660" y="2190716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0"/>
                    <a:pt x="20" y="80"/>
                    <a:pt x="40" y="80"/>
                  </a:cubicBezTo>
                  <a:cubicBezTo>
                    <a:pt x="60" y="80"/>
                    <a:pt x="80" y="60"/>
                    <a:pt x="80" y="40"/>
                  </a:cubicBezTo>
                  <a:cubicBezTo>
                    <a:pt x="80" y="20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7"/>
            <p:cNvSpPr/>
            <p:nvPr/>
          </p:nvSpPr>
          <p:spPr>
            <a:xfrm>
              <a:off x="12562694" y="2193749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7"/>
            <p:cNvSpPr/>
            <p:nvPr/>
          </p:nvSpPr>
          <p:spPr>
            <a:xfrm>
              <a:off x="12562694" y="2193749"/>
              <a:ext cx="10785" cy="17526"/>
            </a:xfrm>
            <a:custGeom>
              <a:avLst/>
              <a:gdLst/>
              <a:ahLst/>
              <a:cxnLst/>
              <a:rect l="l" t="t" r="r" b="b"/>
              <a:pathLst>
                <a:path w="3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8"/>
                    <a:pt x="6" y="35"/>
                    <a:pt x="12" y="42"/>
                  </a:cubicBezTo>
                  <a:lnTo>
                    <a:pt x="12" y="42"/>
                  </a:lnTo>
                  <a:cubicBezTo>
                    <a:pt x="5" y="27"/>
                    <a:pt x="15" y="1"/>
                    <a:pt x="31" y="1"/>
                  </a:cubicBezTo>
                  <a:close/>
                  <a:moveTo>
                    <a:pt x="12" y="42"/>
                  </a:moveTo>
                  <a:lnTo>
                    <a:pt x="12" y="42"/>
                  </a:lnTo>
                  <a:cubicBezTo>
                    <a:pt x="14" y="46"/>
                    <a:pt x="17" y="49"/>
                    <a:pt x="21" y="51"/>
                  </a:cubicBezTo>
                  <a:cubicBezTo>
                    <a:pt x="18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7"/>
            <p:cNvSpPr/>
            <p:nvPr/>
          </p:nvSpPr>
          <p:spPr>
            <a:xfrm>
              <a:off x="12366541" y="2176897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5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1" y="81"/>
                    <a:pt x="92" y="61"/>
                    <a:pt x="92" y="41"/>
                  </a:cubicBezTo>
                  <a:cubicBezTo>
                    <a:pt x="92" y="21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7"/>
            <p:cNvSpPr/>
            <p:nvPr/>
          </p:nvSpPr>
          <p:spPr>
            <a:xfrm>
              <a:off x="12373282" y="2180268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7"/>
            <p:cNvSpPr/>
            <p:nvPr/>
          </p:nvSpPr>
          <p:spPr>
            <a:xfrm>
              <a:off x="12373282" y="2180268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lnTo>
                    <a:pt x="21" y="1"/>
                  </a:lnTo>
                  <a:cubicBezTo>
                    <a:pt x="20" y="1"/>
                    <a:pt x="19" y="1"/>
                    <a:pt x="18" y="1"/>
                  </a:cubicBezTo>
                  <a:lnTo>
                    <a:pt x="18" y="1"/>
                  </a:lnTo>
                  <a:cubicBezTo>
                    <a:pt x="19" y="1"/>
                    <a:pt x="20" y="1"/>
                    <a:pt x="21" y="1"/>
                  </a:cubicBezTo>
                  <a:close/>
                  <a:moveTo>
                    <a:pt x="21" y="1"/>
                  </a:moveTo>
                  <a:cubicBezTo>
                    <a:pt x="26" y="1"/>
                    <a:pt x="33" y="3"/>
                    <a:pt x="39" y="7"/>
                  </a:cubicBezTo>
                  <a:lnTo>
                    <a:pt x="39" y="7"/>
                  </a:lnTo>
                  <a:cubicBezTo>
                    <a:pt x="36" y="3"/>
                    <a:pt x="31" y="1"/>
                    <a:pt x="21" y="1"/>
                  </a:cubicBezTo>
                  <a:close/>
                  <a:moveTo>
                    <a:pt x="39" y="7"/>
                  </a:moveTo>
                  <a:cubicBezTo>
                    <a:pt x="43" y="10"/>
                    <a:pt x="46" y="16"/>
                    <a:pt x="51" y="21"/>
                  </a:cubicBezTo>
                  <a:cubicBezTo>
                    <a:pt x="51" y="16"/>
                    <a:pt x="46" y="10"/>
                    <a:pt x="39" y="7"/>
                  </a:cubicBezTo>
                  <a:close/>
                  <a:moveTo>
                    <a:pt x="18" y="1"/>
                  </a:moveTo>
                  <a:lnTo>
                    <a:pt x="18" y="1"/>
                  </a:lnTo>
                  <a:cubicBezTo>
                    <a:pt x="9" y="3"/>
                    <a:pt x="1" y="12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1"/>
                    <a:pt x="1" y="5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7"/>
            <p:cNvSpPr/>
            <p:nvPr/>
          </p:nvSpPr>
          <p:spPr>
            <a:xfrm>
              <a:off x="12177129" y="2163416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7"/>
            <p:cNvSpPr/>
            <p:nvPr/>
          </p:nvSpPr>
          <p:spPr>
            <a:xfrm>
              <a:off x="12180836" y="2166786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41"/>
                    <a:pt x="10" y="51"/>
                    <a:pt x="30" y="51"/>
                  </a:cubicBezTo>
                  <a:cubicBezTo>
                    <a:pt x="41" y="51"/>
                    <a:pt x="50" y="41"/>
                    <a:pt x="50" y="21"/>
                  </a:cubicBezTo>
                  <a:cubicBezTo>
                    <a:pt x="50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7"/>
            <p:cNvSpPr/>
            <p:nvPr/>
          </p:nvSpPr>
          <p:spPr>
            <a:xfrm>
              <a:off x="12180836" y="2166786"/>
              <a:ext cx="10448" cy="17526"/>
            </a:xfrm>
            <a:custGeom>
              <a:avLst/>
              <a:gdLst/>
              <a:ahLst/>
              <a:cxnLst/>
              <a:rect l="l" t="t" r="r" b="b"/>
              <a:pathLst>
                <a:path w="31" h="52" extrusionOk="0">
                  <a:moveTo>
                    <a:pt x="30" y="0"/>
                  </a:moveTo>
                  <a:cubicBezTo>
                    <a:pt x="10" y="0"/>
                    <a:pt x="0" y="11"/>
                    <a:pt x="0" y="21"/>
                  </a:cubicBezTo>
                  <a:cubicBezTo>
                    <a:pt x="0" y="28"/>
                    <a:pt x="5" y="35"/>
                    <a:pt x="12" y="43"/>
                  </a:cubicBezTo>
                  <a:lnTo>
                    <a:pt x="12" y="43"/>
                  </a:lnTo>
                  <a:cubicBezTo>
                    <a:pt x="4" y="27"/>
                    <a:pt x="14" y="0"/>
                    <a:pt x="30" y="0"/>
                  </a:cubicBezTo>
                  <a:close/>
                  <a:moveTo>
                    <a:pt x="12" y="43"/>
                  </a:moveTo>
                  <a:cubicBezTo>
                    <a:pt x="14" y="46"/>
                    <a:pt x="17" y="49"/>
                    <a:pt x="20" y="51"/>
                  </a:cubicBezTo>
                  <a:cubicBezTo>
                    <a:pt x="18" y="48"/>
                    <a:pt x="15" y="45"/>
                    <a:pt x="1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7"/>
            <p:cNvSpPr/>
            <p:nvPr/>
          </p:nvSpPr>
          <p:spPr>
            <a:xfrm>
              <a:off x="11984684" y="2149935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50" y="1"/>
                  </a:moveTo>
                  <a:cubicBezTo>
                    <a:pt x="21" y="1"/>
                    <a:pt x="0" y="21"/>
                    <a:pt x="0" y="41"/>
                  </a:cubicBezTo>
                  <a:cubicBezTo>
                    <a:pt x="0" y="61"/>
                    <a:pt x="21" y="81"/>
                    <a:pt x="50" y="81"/>
                  </a:cubicBezTo>
                  <a:cubicBezTo>
                    <a:pt x="70" y="81"/>
                    <a:pt x="90" y="61"/>
                    <a:pt x="90" y="41"/>
                  </a:cubicBezTo>
                  <a:cubicBezTo>
                    <a:pt x="90" y="21"/>
                    <a:pt x="70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7"/>
            <p:cNvSpPr/>
            <p:nvPr/>
          </p:nvSpPr>
          <p:spPr>
            <a:xfrm>
              <a:off x="11991424" y="215330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41" y="51"/>
                    <a:pt x="50" y="40"/>
                    <a:pt x="50" y="20"/>
                  </a:cubicBezTo>
                  <a:cubicBezTo>
                    <a:pt x="50" y="1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7"/>
            <p:cNvSpPr/>
            <p:nvPr/>
          </p:nvSpPr>
          <p:spPr>
            <a:xfrm>
              <a:off x="11991424" y="2153305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8" y="4"/>
                  </a:moveTo>
                  <a:lnTo>
                    <a:pt x="38" y="4"/>
                  </a:lnTo>
                  <a:cubicBezTo>
                    <a:pt x="42" y="8"/>
                    <a:pt x="44" y="14"/>
                    <a:pt x="50" y="20"/>
                  </a:cubicBezTo>
                  <a:cubicBezTo>
                    <a:pt x="50" y="14"/>
                    <a:pt x="46" y="8"/>
                    <a:pt x="38" y="4"/>
                  </a:cubicBezTo>
                  <a:close/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31"/>
                    <a:pt x="1" y="40"/>
                    <a:pt x="10" y="51"/>
                  </a:cubicBezTo>
                  <a:cubicBezTo>
                    <a:pt x="1" y="41"/>
                    <a:pt x="1" y="4"/>
                    <a:pt x="26" y="1"/>
                  </a:cubicBezTo>
                  <a:lnTo>
                    <a:pt x="26" y="1"/>
                  </a:lnTo>
                  <a:cubicBezTo>
                    <a:pt x="31" y="1"/>
                    <a:pt x="35" y="2"/>
                    <a:pt x="38" y="4"/>
                  </a:cubicBezTo>
                  <a:lnTo>
                    <a:pt x="38" y="4"/>
                  </a:lnTo>
                  <a:cubicBezTo>
                    <a:pt x="36" y="2"/>
                    <a:pt x="34" y="0"/>
                    <a:pt x="30" y="0"/>
                  </a:cubicBezTo>
                  <a:cubicBezTo>
                    <a:pt x="29" y="0"/>
                    <a:pt x="27" y="0"/>
                    <a:pt x="26" y="1"/>
                  </a:cubicBezTo>
                  <a:lnTo>
                    <a:pt x="26" y="1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7"/>
            <p:cNvSpPr/>
            <p:nvPr/>
          </p:nvSpPr>
          <p:spPr>
            <a:xfrm>
              <a:off x="11795272" y="2136453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7"/>
            <p:cNvSpPr/>
            <p:nvPr/>
          </p:nvSpPr>
          <p:spPr>
            <a:xfrm>
              <a:off x="11798642" y="2139824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31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7"/>
            <p:cNvSpPr/>
            <p:nvPr/>
          </p:nvSpPr>
          <p:spPr>
            <a:xfrm>
              <a:off x="11798642" y="2139824"/>
              <a:ext cx="10448" cy="17189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31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5" y="26"/>
                    <a:pt x="15" y="0"/>
                    <a:pt x="31" y="0"/>
                  </a:cubicBezTo>
                  <a:close/>
                  <a:moveTo>
                    <a:pt x="12" y="42"/>
                  </a:moveTo>
                  <a:cubicBezTo>
                    <a:pt x="14" y="46"/>
                    <a:pt x="16" y="49"/>
                    <a:pt x="20" y="51"/>
                  </a:cubicBezTo>
                  <a:cubicBezTo>
                    <a:pt x="17" y="48"/>
                    <a:pt x="15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7"/>
            <p:cNvSpPr/>
            <p:nvPr/>
          </p:nvSpPr>
          <p:spPr>
            <a:xfrm>
              <a:off x="11605860" y="2122972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10" y="0"/>
                    <a:pt x="1" y="21"/>
                    <a:pt x="1" y="41"/>
                  </a:cubicBezTo>
                  <a:cubicBezTo>
                    <a:pt x="1" y="61"/>
                    <a:pt x="10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7"/>
            <p:cNvSpPr/>
            <p:nvPr/>
          </p:nvSpPr>
          <p:spPr>
            <a:xfrm>
              <a:off x="11609230" y="212634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7"/>
            <p:cNvSpPr/>
            <p:nvPr/>
          </p:nvSpPr>
          <p:spPr>
            <a:xfrm>
              <a:off x="11609230" y="2126342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20"/>
                  </a:cubicBezTo>
                  <a:cubicBezTo>
                    <a:pt x="0" y="31"/>
                    <a:pt x="0" y="40"/>
                    <a:pt x="11" y="51"/>
                  </a:cubicBezTo>
                  <a:cubicBezTo>
                    <a:pt x="0" y="40"/>
                    <a:pt x="0" y="11"/>
                    <a:pt x="31" y="11"/>
                  </a:cubicBezTo>
                  <a:cubicBezTo>
                    <a:pt x="40" y="11"/>
                    <a:pt x="51" y="11"/>
                    <a:pt x="51" y="20"/>
                  </a:cubicBezTo>
                  <a:lnTo>
                    <a:pt x="51" y="20"/>
                  </a:ln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7"/>
            <p:cNvSpPr/>
            <p:nvPr/>
          </p:nvSpPr>
          <p:spPr>
            <a:xfrm>
              <a:off x="11413077" y="210949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1"/>
                    <a:pt x="20" y="81"/>
                    <a:pt x="41" y="81"/>
                  </a:cubicBezTo>
                  <a:cubicBezTo>
                    <a:pt x="71" y="81"/>
                    <a:pt x="81" y="61"/>
                    <a:pt x="81" y="40"/>
                  </a:cubicBezTo>
                  <a:cubicBezTo>
                    <a:pt x="81" y="20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7"/>
            <p:cNvSpPr/>
            <p:nvPr/>
          </p:nvSpPr>
          <p:spPr>
            <a:xfrm>
              <a:off x="11416448" y="211252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41"/>
                    <a:pt x="10" y="52"/>
                    <a:pt x="31" y="52"/>
                  </a:cubicBezTo>
                  <a:cubicBezTo>
                    <a:pt x="41" y="52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7"/>
            <p:cNvSpPr/>
            <p:nvPr/>
          </p:nvSpPr>
          <p:spPr>
            <a:xfrm>
              <a:off x="11416448" y="2112524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10" y="1"/>
                    <a:pt x="1" y="11"/>
                    <a:pt x="1" y="21"/>
                  </a:cubicBezTo>
                  <a:cubicBezTo>
                    <a:pt x="1" y="28"/>
                    <a:pt x="5" y="35"/>
                    <a:pt x="12" y="42"/>
                  </a:cubicBezTo>
                  <a:lnTo>
                    <a:pt x="12" y="42"/>
                  </a:lnTo>
                  <a:cubicBezTo>
                    <a:pt x="6" y="29"/>
                    <a:pt x="15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31" y="1"/>
                  </a:cubicBezTo>
                  <a:close/>
                  <a:moveTo>
                    <a:pt x="12" y="42"/>
                  </a:moveTo>
                  <a:cubicBezTo>
                    <a:pt x="13" y="46"/>
                    <a:pt x="16" y="49"/>
                    <a:pt x="21" y="52"/>
                  </a:cubicBezTo>
                  <a:cubicBezTo>
                    <a:pt x="18" y="48"/>
                    <a:pt x="14" y="45"/>
                    <a:pt x="12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7"/>
            <p:cNvSpPr/>
            <p:nvPr/>
          </p:nvSpPr>
          <p:spPr>
            <a:xfrm>
              <a:off x="11223665" y="2096009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0"/>
                  </a:moveTo>
                  <a:cubicBezTo>
                    <a:pt x="11" y="0"/>
                    <a:pt x="1" y="20"/>
                    <a:pt x="1" y="40"/>
                  </a:cubicBezTo>
                  <a:cubicBezTo>
                    <a:pt x="1" y="60"/>
                    <a:pt x="11" y="80"/>
                    <a:pt x="41" y="80"/>
                  </a:cubicBezTo>
                  <a:cubicBezTo>
                    <a:pt x="61" y="80"/>
                    <a:pt x="81" y="60"/>
                    <a:pt x="81" y="40"/>
                  </a:cubicBezTo>
                  <a:cubicBezTo>
                    <a:pt x="81" y="20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7"/>
            <p:cNvSpPr/>
            <p:nvPr/>
          </p:nvSpPr>
          <p:spPr>
            <a:xfrm>
              <a:off x="11227035" y="2099043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7"/>
            <p:cNvSpPr/>
            <p:nvPr/>
          </p:nvSpPr>
          <p:spPr>
            <a:xfrm>
              <a:off x="11227035" y="2099043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31"/>
                    <a:pt x="1" y="41"/>
                    <a:pt x="11" y="51"/>
                  </a:cubicBezTo>
                  <a:cubicBezTo>
                    <a:pt x="1" y="41"/>
                    <a:pt x="1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7"/>
            <p:cNvSpPr/>
            <p:nvPr/>
          </p:nvSpPr>
          <p:spPr>
            <a:xfrm>
              <a:off x="11031220" y="2082528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0"/>
                  </a:moveTo>
                  <a:cubicBezTo>
                    <a:pt x="20" y="0"/>
                    <a:pt x="0" y="20"/>
                    <a:pt x="0" y="40"/>
                  </a:cubicBezTo>
                  <a:cubicBezTo>
                    <a:pt x="0" y="60"/>
                    <a:pt x="20" y="80"/>
                    <a:pt x="40" y="80"/>
                  </a:cubicBezTo>
                  <a:cubicBezTo>
                    <a:pt x="70" y="80"/>
                    <a:pt x="80" y="60"/>
                    <a:pt x="80" y="40"/>
                  </a:cubicBezTo>
                  <a:cubicBezTo>
                    <a:pt x="80" y="20"/>
                    <a:pt x="7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7"/>
            <p:cNvSpPr/>
            <p:nvPr/>
          </p:nvSpPr>
          <p:spPr>
            <a:xfrm>
              <a:off x="11034253" y="208556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3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7"/>
            <p:cNvSpPr/>
            <p:nvPr/>
          </p:nvSpPr>
          <p:spPr>
            <a:xfrm>
              <a:off x="11034253" y="2085562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8"/>
                    <a:pt x="5" y="34"/>
                    <a:pt x="11" y="41"/>
                  </a:cubicBezTo>
                  <a:lnTo>
                    <a:pt x="11" y="41"/>
                  </a:lnTo>
                  <a:cubicBezTo>
                    <a:pt x="6" y="28"/>
                    <a:pt x="16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31" y="1"/>
                  </a:cubicBezTo>
                  <a:close/>
                  <a:moveTo>
                    <a:pt x="11" y="41"/>
                  </a:moveTo>
                  <a:cubicBezTo>
                    <a:pt x="13" y="45"/>
                    <a:pt x="16" y="49"/>
                    <a:pt x="21" y="51"/>
                  </a:cubicBezTo>
                  <a:cubicBezTo>
                    <a:pt x="18" y="48"/>
                    <a:pt x="14" y="44"/>
                    <a:pt x="11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7"/>
            <p:cNvSpPr/>
            <p:nvPr/>
          </p:nvSpPr>
          <p:spPr>
            <a:xfrm>
              <a:off x="10841808" y="2068710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71"/>
                    <a:pt x="20" y="81"/>
                    <a:pt x="40" y="81"/>
                  </a:cubicBezTo>
                  <a:cubicBezTo>
                    <a:pt x="60" y="81"/>
                    <a:pt x="80" y="71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7"/>
            <p:cNvSpPr/>
            <p:nvPr/>
          </p:nvSpPr>
          <p:spPr>
            <a:xfrm>
              <a:off x="10844841" y="207208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21"/>
                  </a:cubicBezTo>
                  <a:cubicBezTo>
                    <a:pt x="51" y="1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7"/>
            <p:cNvSpPr/>
            <p:nvPr/>
          </p:nvSpPr>
          <p:spPr>
            <a:xfrm>
              <a:off x="10844841" y="2072080"/>
              <a:ext cx="17526" cy="1752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26"/>
                    <a:pt x="4" y="32"/>
                    <a:pt x="8" y="37"/>
                  </a:cubicBezTo>
                  <a:lnTo>
                    <a:pt x="8" y="37"/>
                  </a:lnTo>
                  <a:cubicBezTo>
                    <a:pt x="4" y="25"/>
                    <a:pt x="10" y="11"/>
                    <a:pt x="31" y="11"/>
                  </a:cubicBezTo>
                  <a:cubicBezTo>
                    <a:pt x="41" y="11"/>
                    <a:pt x="51" y="11"/>
                    <a:pt x="51" y="21"/>
                  </a:cubicBezTo>
                  <a:lnTo>
                    <a:pt x="51" y="21"/>
                  </a:lnTo>
                  <a:cubicBezTo>
                    <a:pt x="51" y="11"/>
                    <a:pt x="41" y="1"/>
                    <a:pt x="21" y="1"/>
                  </a:cubicBezTo>
                  <a:close/>
                  <a:moveTo>
                    <a:pt x="8" y="37"/>
                  </a:moveTo>
                  <a:cubicBezTo>
                    <a:pt x="10" y="43"/>
                    <a:pt x="15" y="48"/>
                    <a:pt x="21" y="51"/>
                  </a:cubicBezTo>
                  <a:cubicBezTo>
                    <a:pt x="17" y="46"/>
                    <a:pt x="12" y="42"/>
                    <a:pt x="8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7"/>
            <p:cNvSpPr/>
            <p:nvPr/>
          </p:nvSpPr>
          <p:spPr>
            <a:xfrm>
              <a:off x="10648688" y="2055229"/>
              <a:ext cx="31007" cy="2763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1"/>
                    <a:pt x="21" y="81"/>
                    <a:pt x="41" y="81"/>
                  </a:cubicBezTo>
                  <a:cubicBezTo>
                    <a:pt x="72" y="81"/>
                    <a:pt x="92" y="71"/>
                    <a:pt x="92" y="41"/>
                  </a:cubicBezTo>
                  <a:cubicBezTo>
                    <a:pt x="92" y="21"/>
                    <a:pt x="72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7"/>
            <p:cNvSpPr/>
            <p:nvPr/>
          </p:nvSpPr>
          <p:spPr>
            <a:xfrm>
              <a:off x="10652396" y="2058599"/>
              <a:ext cx="20559" cy="17189"/>
            </a:xfrm>
            <a:custGeom>
              <a:avLst/>
              <a:gdLst/>
              <a:ahLst/>
              <a:cxnLst/>
              <a:rect l="l" t="t" r="r" b="b"/>
              <a:pathLst>
                <a:path w="61" h="51" extrusionOk="0">
                  <a:moveTo>
                    <a:pt x="30" y="0"/>
                  </a:moveTo>
                  <a:cubicBezTo>
                    <a:pt x="20" y="0"/>
                    <a:pt x="0" y="11"/>
                    <a:pt x="0" y="20"/>
                  </a:cubicBezTo>
                  <a:cubicBezTo>
                    <a:pt x="0" y="41"/>
                    <a:pt x="20" y="51"/>
                    <a:pt x="30" y="51"/>
                  </a:cubicBezTo>
                  <a:cubicBezTo>
                    <a:pt x="40" y="51"/>
                    <a:pt x="61" y="41"/>
                    <a:pt x="61" y="20"/>
                  </a:cubicBezTo>
                  <a:cubicBezTo>
                    <a:pt x="61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7"/>
            <p:cNvSpPr/>
            <p:nvPr/>
          </p:nvSpPr>
          <p:spPr>
            <a:xfrm>
              <a:off x="10652396" y="205859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8" y="12"/>
                  </a:moveTo>
                  <a:cubicBezTo>
                    <a:pt x="49" y="15"/>
                    <a:pt x="50" y="18"/>
                    <a:pt x="50" y="20"/>
                  </a:cubicBezTo>
                  <a:cubicBezTo>
                    <a:pt x="50" y="16"/>
                    <a:pt x="50" y="13"/>
                    <a:pt x="48" y="12"/>
                  </a:cubicBezTo>
                  <a:close/>
                  <a:moveTo>
                    <a:pt x="30" y="0"/>
                  </a:moveTo>
                  <a:cubicBezTo>
                    <a:pt x="20" y="0"/>
                    <a:pt x="0" y="11"/>
                    <a:pt x="0" y="20"/>
                  </a:cubicBezTo>
                  <a:cubicBezTo>
                    <a:pt x="0" y="28"/>
                    <a:pt x="5" y="34"/>
                    <a:pt x="11" y="41"/>
                  </a:cubicBezTo>
                  <a:lnTo>
                    <a:pt x="11" y="41"/>
                  </a:lnTo>
                  <a:cubicBezTo>
                    <a:pt x="5" y="28"/>
                    <a:pt x="15" y="11"/>
                    <a:pt x="30" y="11"/>
                  </a:cubicBezTo>
                  <a:cubicBezTo>
                    <a:pt x="41" y="11"/>
                    <a:pt x="46" y="11"/>
                    <a:pt x="48" y="12"/>
                  </a:cubicBezTo>
                  <a:lnTo>
                    <a:pt x="48" y="12"/>
                  </a:lnTo>
                  <a:cubicBezTo>
                    <a:pt x="44" y="6"/>
                    <a:pt x="37" y="0"/>
                    <a:pt x="30" y="0"/>
                  </a:cubicBezTo>
                  <a:close/>
                  <a:moveTo>
                    <a:pt x="11" y="41"/>
                  </a:moveTo>
                  <a:cubicBezTo>
                    <a:pt x="13" y="45"/>
                    <a:pt x="16" y="49"/>
                    <a:pt x="20" y="51"/>
                  </a:cubicBezTo>
                  <a:cubicBezTo>
                    <a:pt x="17" y="48"/>
                    <a:pt x="14" y="44"/>
                    <a:pt x="11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7"/>
            <p:cNvSpPr/>
            <p:nvPr/>
          </p:nvSpPr>
          <p:spPr>
            <a:xfrm>
              <a:off x="10459613" y="2041747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0" y="1"/>
                  </a:moveTo>
                  <a:cubicBezTo>
                    <a:pt x="20" y="1"/>
                    <a:pt x="0" y="21"/>
                    <a:pt x="0" y="41"/>
                  </a:cubicBezTo>
                  <a:cubicBezTo>
                    <a:pt x="0" y="70"/>
                    <a:pt x="20" y="81"/>
                    <a:pt x="40" y="81"/>
                  </a:cubicBezTo>
                  <a:cubicBezTo>
                    <a:pt x="60" y="81"/>
                    <a:pt x="80" y="70"/>
                    <a:pt x="80" y="41"/>
                  </a:cubicBezTo>
                  <a:cubicBezTo>
                    <a:pt x="80" y="21"/>
                    <a:pt x="60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7"/>
            <p:cNvSpPr/>
            <p:nvPr/>
          </p:nvSpPr>
          <p:spPr>
            <a:xfrm>
              <a:off x="10462984" y="204511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40"/>
                    <a:pt x="10" y="51"/>
                    <a:pt x="30" y="51"/>
                  </a:cubicBezTo>
                  <a:cubicBezTo>
                    <a:pt x="41" y="51"/>
                    <a:pt x="50" y="40"/>
                    <a:pt x="50" y="20"/>
                  </a:cubicBezTo>
                  <a:cubicBezTo>
                    <a:pt x="50" y="11"/>
                    <a:pt x="4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7"/>
            <p:cNvSpPr/>
            <p:nvPr/>
          </p:nvSpPr>
          <p:spPr>
            <a:xfrm>
              <a:off x="10462984" y="2045118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26"/>
                    <a:pt x="4" y="32"/>
                    <a:pt x="8" y="38"/>
                  </a:cubicBezTo>
                  <a:lnTo>
                    <a:pt x="8" y="38"/>
                  </a:lnTo>
                  <a:cubicBezTo>
                    <a:pt x="3" y="25"/>
                    <a:pt x="9" y="11"/>
                    <a:pt x="30" y="11"/>
                  </a:cubicBezTo>
                  <a:cubicBezTo>
                    <a:pt x="41" y="11"/>
                    <a:pt x="50" y="11"/>
                    <a:pt x="50" y="20"/>
                  </a:cubicBezTo>
                  <a:lnTo>
                    <a:pt x="50" y="20"/>
                  </a:lnTo>
                  <a:cubicBezTo>
                    <a:pt x="50" y="11"/>
                    <a:pt x="41" y="0"/>
                    <a:pt x="30" y="0"/>
                  </a:cubicBezTo>
                  <a:close/>
                  <a:moveTo>
                    <a:pt x="8" y="38"/>
                  </a:moveTo>
                  <a:cubicBezTo>
                    <a:pt x="10" y="43"/>
                    <a:pt x="15" y="48"/>
                    <a:pt x="21" y="51"/>
                  </a:cubicBezTo>
                  <a:cubicBezTo>
                    <a:pt x="16" y="46"/>
                    <a:pt x="12" y="42"/>
                    <a:pt x="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7"/>
            <p:cNvSpPr/>
            <p:nvPr/>
          </p:nvSpPr>
          <p:spPr>
            <a:xfrm>
              <a:off x="10266831" y="2028266"/>
              <a:ext cx="30670" cy="27300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0"/>
                    <a:pt x="21" y="81"/>
                    <a:pt x="41" y="81"/>
                  </a:cubicBezTo>
                  <a:cubicBezTo>
                    <a:pt x="70" y="81"/>
                    <a:pt x="90" y="70"/>
                    <a:pt x="90" y="41"/>
                  </a:cubicBezTo>
                  <a:cubicBezTo>
                    <a:pt x="90" y="21"/>
                    <a:pt x="70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7"/>
            <p:cNvSpPr/>
            <p:nvPr/>
          </p:nvSpPr>
          <p:spPr>
            <a:xfrm>
              <a:off x="10273572" y="203163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30" y="51"/>
                    <a:pt x="50" y="40"/>
                    <a:pt x="50" y="20"/>
                  </a:cubicBezTo>
                  <a:cubicBezTo>
                    <a:pt x="50" y="11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7"/>
            <p:cNvSpPr/>
            <p:nvPr/>
          </p:nvSpPr>
          <p:spPr>
            <a:xfrm>
              <a:off x="10273572" y="203163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20"/>
                  </a:cubicBezTo>
                  <a:cubicBezTo>
                    <a:pt x="1" y="31"/>
                    <a:pt x="1" y="40"/>
                    <a:pt x="10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11"/>
                    <a:pt x="50" y="20"/>
                  </a:cubicBezTo>
                  <a:cubicBezTo>
                    <a:pt x="41" y="11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7"/>
            <p:cNvSpPr/>
            <p:nvPr/>
          </p:nvSpPr>
          <p:spPr>
            <a:xfrm>
              <a:off x="10084160" y="2021525"/>
              <a:ext cx="30670" cy="30670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41" y="0"/>
                  </a:moveTo>
                  <a:cubicBezTo>
                    <a:pt x="21" y="0"/>
                    <a:pt x="1" y="21"/>
                    <a:pt x="1" y="50"/>
                  </a:cubicBezTo>
                  <a:cubicBezTo>
                    <a:pt x="1" y="70"/>
                    <a:pt x="21" y="90"/>
                    <a:pt x="41" y="90"/>
                  </a:cubicBezTo>
                  <a:cubicBezTo>
                    <a:pt x="71" y="90"/>
                    <a:pt x="91" y="70"/>
                    <a:pt x="91" y="50"/>
                  </a:cubicBezTo>
                  <a:cubicBezTo>
                    <a:pt x="91" y="21"/>
                    <a:pt x="7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7"/>
            <p:cNvSpPr/>
            <p:nvPr/>
          </p:nvSpPr>
          <p:spPr>
            <a:xfrm>
              <a:off x="10090900" y="20248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31"/>
                  </a:cubicBezTo>
                  <a:cubicBezTo>
                    <a:pt x="1" y="40"/>
                    <a:pt x="10" y="51"/>
                    <a:pt x="21" y="51"/>
                  </a:cubicBezTo>
                  <a:cubicBezTo>
                    <a:pt x="31" y="51"/>
                    <a:pt x="51" y="40"/>
                    <a:pt x="51" y="31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7"/>
            <p:cNvSpPr/>
            <p:nvPr/>
          </p:nvSpPr>
          <p:spPr>
            <a:xfrm>
              <a:off x="10090900" y="20248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0" y="0"/>
                    <a:pt x="1" y="11"/>
                    <a:pt x="1" y="31"/>
                  </a:cubicBezTo>
                  <a:cubicBezTo>
                    <a:pt x="1" y="40"/>
                    <a:pt x="1" y="51"/>
                    <a:pt x="10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20"/>
                    <a:pt x="51" y="31"/>
                  </a:cubicBezTo>
                  <a:cubicBezTo>
                    <a:pt x="4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7"/>
            <p:cNvSpPr/>
            <p:nvPr/>
          </p:nvSpPr>
          <p:spPr>
            <a:xfrm>
              <a:off x="10107752" y="2213971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7"/>
            <p:cNvSpPr/>
            <p:nvPr/>
          </p:nvSpPr>
          <p:spPr>
            <a:xfrm>
              <a:off x="10111459" y="2213971"/>
              <a:ext cx="16852" cy="20896"/>
            </a:xfrm>
            <a:custGeom>
              <a:avLst/>
              <a:gdLst/>
              <a:ahLst/>
              <a:cxnLst/>
              <a:rect l="l" t="t" r="r" b="b"/>
              <a:pathLst>
                <a:path w="50" h="62" extrusionOk="0">
                  <a:moveTo>
                    <a:pt x="20" y="1"/>
                  </a:moveTo>
                  <a:cubicBezTo>
                    <a:pt x="10" y="1"/>
                    <a:pt x="0" y="21"/>
                    <a:pt x="0" y="31"/>
                  </a:cubicBezTo>
                  <a:cubicBezTo>
                    <a:pt x="0" y="41"/>
                    <a:pt x="10" y="61"/>
                    <a:pt x="20" y="61"/>
                  </a:cubicBezTo>
                  <a:cubicBezTo>
                    <a:pt x="40" y="61"/>
                    <a:pt x="50" y="41"/>
                    <a:pt x="50" y="31"/>
                  </a:cubicBezTo>
                  <a:cubicBezTo>
                    <a:pt x="50" y="21"/>
                    <a:pt x="4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7"/>
            <p:cNvSpPr/>
            <p:nvPr/>
          </p:nvSpPr>
          <p:spPr>
            <a:xfrm>
              <a:off x="10111459" y="2213971"/>
              <a:ext cx="16852" cy="17526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20" y="1"/>
                  </a:moveTo>
                  <a:cubicBezTo>
                    <a:pt x="10" y="1"/>
                    <a:pt x="0" y="21"/>
                    <a:pt x="0" y="31"/>
                  </a:cubicBezTo>
                  <a:cubicBezTo>
                    <a:pt x="0" y="41"/>
                    <a:pt x="10" y="52"/>
                    <a:pt x="20" y="52"/>
                  </a:cubicBezTo>
                  <a:cubicBezTo>
                    <a:pt x="0" y="41"/>
                    <a:pt x="0" y="11"/>
                    <a:pt x="30" y="11"/>
                  </a:cubicBezTo>
                  <a:cubicBezTo>
                    <a:pt x="40" y="11"/>
                    <a:pt x="50" y="21"/>
                    <a:pt x="50" y="31"/>
                  </a:cubicBezTo>
                  <a:cubicBezTo>
                    <a:pt x="50" y="11"/>
                    <a:pt x="40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7"/>
            <p:cNvSpPr/>
            <p:nvPr/>
          </p:nvSpPr>
          <p:spPr>
            <a:xfrm>
              <a:off x="10127974" y="2403383"/>
              <a:ext cx="27637" cy="27637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81" y="61"/>
                    <a:pt x="81" y="41"/>
                  </a:cubicBezTo>
                  <a:cubicBezTo>
                    <a:pt x="81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7"/>
            <p:cNvSpPr/>
            <p:nvPr/>
          </p:nvSpPr>
          <p:spPr>
            <a:xfrm>
              <a:off x="10131681" y="2407090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0"/>
                  </a:moveTo>
                  <a:cubicBezTo>
                    <a:pt x="20" y="0"/>
                    <a:pt x="0" y="10"/>
                    <a:pt x="0" y="20"/>
                  </a:cubicBezTo>
                  <a:cubicBezTo>
                    <a:pt x="0" y="40"/>
                    <a:pt x="20" y="50"/>
                    <a:pt x="30" y="50"/>
                  </a:cubicBezTo>
                  <a:cubicBezTo>
                    <a:pt x="40" y="50"/>
                    <a:pt x="50" y="40"/>
                    <a:pt x="50" y="20"/>
                  </a:cubicBezTo>
                  <a:cubicBezTo>
                    <a:pt x="50" y="10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7"/>
            <p:cNvSpPr/>
            <p:nvPr/>
          </p:nvSpPr>
          <p:spPr>
            <a:xfrm>
              <a:off x="10131681" y="2407090"/>
              <a:ext cx="10111" cy="17189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30" y="0"/>
                  </a:moveTo>
                  <a:cubicBezTo>
                    <a:pt x="28" y="0"/>
                    <a:pt x="27" y="0"/>
                    <a:pt x="25" y="1"/>
                  </a:cubicBezTo>
                  <a:lnTo>
                    <a:pt x="25" y="1"/>
                  </a:lnTo>
                  <a:cubicBezTo>
                    <a:pt x="27" y="0"/>
                    <a:pt x="29" y="0"/>
                    <a:pt x="30" y="0"/>
                  </a:cubicBezTo>
                  <a:close/>
                  <a:moveTo>
                    <a:pt x="25" y="1"/>
                  </a:moveTo>
                  <a:cubicBezTo>
                    <a:pt x="15" y="3"/>
                    <a:pt x="0" y="11"/>
                    <a:pt x="0" y="20"/>
                  </a:cubicBezTo>
                  <a:cubicBezTo>
                    <a:pt x="0" y="30"/>
                    <a:pt x="10" y="40"/>
                    <a:pt x="20" y="50"/>
                  </a:cubicBezTo>
                  <a:cubicBezTo>
                    <a:pt x="2" y="32"/>
                    <a:pt x="9" y="5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7"/>
            <p:cNvSpPr/>
            <p:nvPr/>
          </p:nvSpPr>
          <p:spPr>
            <a:xfrm>
              <a:off x="10151903" y="2592795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10" y="1"/>
                    <a:pt x="0" y="21"/>
                    <a:pt x="0" y="41"/>
                  </a:cubicBezTo>
                  <a:cubicBezTo>
                    <a:pt x="0" y="71"/>
                    <a:pt x="10" y="81"/>
                    <a:pt x="41" y="81"/>
                  </a:cubicBezTo>
                  <a:cubicBezTo>
                    <a:pt x="61" y="81"/>
                    <a:pt x="81" y="7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7"/>
            <p:cNvSpPr/>
            <p:nvPr/>
          </p:nvSpPr>
          <p:spPr>
            <a:xfrm>
              <a:off x="10155273" y="2596502"/>
              <a:ext cx="17189" cy="16852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10" y="50"/>
                    <a:pt x="20" y="50"/>
                  </a:cubicBezTo>
                  <a:cubicBezTo>
                    <a:pt x="40" y="50"/>
                    <a:pt x="51" y="40"/>
                    <a:pt x="51" y="20"/>
                  </a:cubicBez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"/>
            <p:cNvSpPr/>
            <p:nvPr/>
          </p:nvSpPr>
          <p:spPr>
            <a:xfrm>
              <a:off x="10155273" y="2596502"/>
              <a:ext cx="17189" cy="16852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40"/>
                    <a:pt x="0" y="40"/>
                    <a:pt x="10" y="50"/>
                  </a:cubicBezTo>
                  <a:cubicBezTo>
                    <a:pt x="0" y="40"/>
                    <a:pt x="0" y="10"/>
                    <a:pt x="31" y="10"/>
                  </a:cubicBezTo>
                  <a:cubicBezTo>
                    <a:pt x="40" y="10"/>
                    <a:pt x="51" y="10"/>
                    <a:pt x="51" y="20"/>
                  </a:cubicBezTo>
                  <a:lnTo>
                    <a:pt x="51" y="20"/>
                  </a:lnTo>
                  <a:cubicBezTo>
                    <a:pt x="51" y="10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7"/>
            <p:cNvSpPr/>
            <p:nvPr/>
          </p:nvSpPr>
          <p:spPr>
            <a:xfrm>
              <a:off x="10172125" y="2782207"/>
              <a:ext cx="27300" cy="31007"/>
            </a:xfrm>
            <a:custGeom>
              <a:avLst/>
              <a:gdLst/>
              <a:ahLst/>
              <a:cxnLst/>
              <a:rect l="l" t="t" r="r" b="b"/>
              <a:pathLst>
                <a:path w="81" h="92" extrusionOk="0">
                  <a:moveTo>
                    <a:pt x="41" y="1"/>
                  </a:moveTo>
                  <a:cubicBezTo>
                    <a:pt x="21" y="1"/>
                    <a:pt x="1" y="21"/>
                    <a:pt x="1" y="51"/>
                  </a:cubicBezTo>
                  <a:cubicBezTo>
                    <a:pt x="1" y="71"/>
                    <a:pt x="21" y="91"/>
                    <a:pt x="41" y="91"/>
                  </a:cubicBezTo>
                  <a:cubicBezTo>
                    <a:pt x="61" y="91"/>
                    <a:pt x="81" y="71"/>
                    <a:pt x="81" y="5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7"/>
            <p:cNvSpPr/>
            <p:nvPr/>
          </p:nvSpPr>
          <p:spPr>
            <a:xfrm>
              <a:off x="10175495" y="2785577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1"/>
                  </a:moveTo>
                  <a:cubicBezTo>
                    <a:pt x="11" y="1"/>
                    <a:pt x="0" y="11"/>
                    <a:pt x="0" y="31"/>
                  </a:cubicBezTo>
                  <a:cubicBezTo>
                    <a:pt x="0" y="41"/>
                    <a:pt x="11" y="51"/>
                    <a:pt x="31" y="51"/>
                  </a:cubicBezTo>
                  <a:cubicBezTo>
                    <a:pt x="40" y="51"/>
                    <a:pt x="51" y="4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7"/>
            <p:cNvSpPr/>
            <p:nvPr/>
          </p:nvSpPr>
          <p:spPr>
            <a:xfrm>
              <a:off x="10175495" y="2785577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1" y="1"/>
                  </a:moveTo>
                  <a:cubicBezTo>
                    <a:pt x="11" y="1"/>
                    <a:pt x="0" y="11"/>
                    <a:pt x="0" y="31"/>
                  </a:cubicBezTo>
                  <a:cubicBezTo>
                    <a:pt x="0" y="41"/>
                    <a:pt x="11" y="51"/>
                    <a:pt x="20" y="51"/>
                  </a:cubicBezTo>
                  <a:cubicBezTo>
                    <a:pt x="0" y="41"/>
                    <a:pt x="11" y="11"/>
                    <a:pt x="31" y="11"/>
                  </a:cubicBezTo>
                  <a:cubicBezTo>
                    <a:pt x="40" y="11"/>
                    <a:pt x="51" y="21"/>
                    <a:pt x="51" y="2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7"/>
            <p:cNvSpPr/>
            <p:nvPr/>
          </p:nvSpPr>
          <p:spPr>
            <a:xfrm>
              <a:off x="10192347" y="2974989"/>
              <a:ext cx="30670" cy="27637"/>
            </a:xfrm>
            <a:custGeom>
              <a:avLst/>
              <a:gdLst/>
              <a:ahLst/>
              <a:cxnLst/>
              <a:rect l="l" t="t" r="r" b="b"/>
              <a:pathLst>
                <a:path w="91" h="82" extrusionOk="0">
                  <a:moveTo>
                    <a:pt x="51" y="1"/>
                  </a:moveTo>
                  <a:cubicBezTo>
                    <a:pt x="21" y="1"/>
                    <a:pt x="1" y="10"/>
                    <a:pt x="1" y="41"/>
                  </a:cubicBezTo>
                  <a:cubicBezTo>
                    <a:pt x="1" y="61"/>
                    <a:pt x="21" y="81"/>
                    <a:pt x="51" y="81"/>
                  </a:cubicBezTo>
                  <a:cubicBezTo>
                    <a:pt x="71" y="81"/>
                    <a:pt x="91" y="61"/>
                    <a:pt x="91" y="41"/>
                  </a:cubicBezTo>
                  <a:cubicBezTo>
                    <a:pt x="91" y="10"/>
                    <a:pt x="7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7"/>
            <p:cNvSpPr/>
            <p:nvPr/>
          </p:nvSpPr>
          <p:spPr>
            <a:xfrm>
              <a:off x="10199088" y="297498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1" y="1"/>
                    <a:pt x="1" y="21"/>
                    <a:pt x="1" y="31"/>
                  </a:cubicBezTo>
                  <a:cubicBezTo>
                    <a:pt x="1" y="41"/>
                    <a:pt x="11" y="51"/>
                    <a:pt x="21" y="51"/>
                  </a:cubicBezTo>
                  <a:cubicBezTo>
                    <a:pt x="41" y="51"/>
                    <a:pt x="51" y="41"/>
                    <a:pt x="51" y="31"/>
                  </a:cubicBezTo>
                  <a:cubicBezTo>
                    <a:pt x="5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7"/>
            <p:cNvSpPr/>
            <p:nvPr/>
          </p:nvSpPr>
          <p:spPr>
            <a:xfrm>
              <a:off x="10199088" y="2974989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1"/>
                  </a:moveTo>
                  <a:cubicBezTo>
                    <a:pt x="11" y="1"/>
                    <a:pt x="1" y="21"/>
                    <a:pt x="1" y="31"/>
                  </a:cubicBezTo>
                  <a:cubicBezTo>
                    <a:pt x="1" y="41"/>
                    <a:pt x="1" y="51"/>
                    <a:pt x="11" y="51"/>
                  </a:cubicBezTo>
                  <a:cubicBezTo>
                    <a:pt x="1" y="41"/>
                    <a:pt x="1" y="10"/>
                    <a:pt x="31" y="10"/>
                  </a:cubicBezTo>
                  <a:cubicBezTo>
                    <a:pt x="41" y="10"/>
                    <a:pt x="41" y="21"/>
                    <a:pt x="51" y="31"/>
                  </a:cubicBezTo>
                  <a:cubicBezTo>
                    <a:pt x="51" y="10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7"/>
            <p:cNvSpPr/>
            <p:nvPr/>
          </p:nvSpPr>
          <p:spPr>
            <a:xfrm>
              <a:off x="10215939" y="3164401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7"/>
            <p:cNvSpPr/>
            <p:nvPr/>
          </p:nvSpPr>
          <p:spPr>
            <a:xfrm>
              <a:off x="10219647" y="3167772"/>
              <a:ext cx="16852" cy="17189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40"/>
                    <a:pt x="10" y="51"/>
                    <a:pt x="30" y="51"/>
                  </a:cubicBezTo>
                  <a:cubicBezTo>
                    <a:pt x="40" y="51"/>
                    <a:pt x="50" y="40"/>
                    <a:pt x="50" y="20"/>
                  </a:cubicBezTo>
                  <a:cubicBezTo>
                    <a:pt x="50" y="11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7"/>
            <p:cNvSpPr/>
            <p:nvPr/>
          </p:nvSpPr>
          <p:spPr>
            <a:xfrm>
              <a:off x="10219647" y="3167772"/>
              <a:ext cx="10111" cy="17189"/>
            </a:xfrm>
            <a:custGeom>
              <a:avLst/>
              <a:gdLst/>
              <a:ahLst/>
              <a:cxnLst/>
              <a:rect l="l" t="t" r="r" b="b"/>
              <a:pathLst>
                <a:path w="30" h="51" extrusionOk="0">
                  <a:moveTo>
                    <a:pt x="30" y="0"/>
                  </a:moveTo>
                  <a:cubicBezTo>
                    <a:pt x="10" y="0"/>
                    <a:pt x="0" y="11"/>
                    <a:pt x="0" y="20"/>
                  </a:cubicBezTo>
                  <a:cubicBezTo>
                    <a:pt x="0" y="31"/>
                    <a:pt x="10" y="40"/>
                    <a:pt x="20" y="51"/>
                  </a:cubicBezTo>
                  <a:cubicBezTo>
                    <a:pt x="0" y="31"/>
                    <a:pt x="1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7"/>
            <p:cNvSpPr/>
            <p:nvPr/>
          </p:nvSpPr>
          <p:spPr>
            <a:xfrm>
              <a:off x="10236161" y="3353813"/>
              <a:ext cx="31007" cy="27300"/>
            </a:xfrm>
            <a:custGeom>
              <a:avLst/>
              <a:gdLst/>
              <a:ahLst/>
              <a:cxnLst/>
              <a:rect l="l" t="t" r="r" b="b"/>
              <a:pathLst>
                <a:path w="92" h="81" extrusionOk="0">
                  <a:moveTo>
                    <a:pt x="41" y="1"/>
                  </a:moveTo>
                  <a:cubicBezTo>
                    <a:pt x="21" y="1"/>
                    <a:pt x="1" y="21"/>
                    <a:pt x="1" y="41"/>
                  </a:cubicBezTo>
                  <a:cubicBezTo>
                    <a:pt x="1" y="70"/>
                    <a:pt x="21" y="81"/>
                    <a:pt x="41" y="81"/>
                  </a:cubicBezTo>
                  <a:cubicBezTo>
                    <a:pt x="71" y="81"/>
                    <a:pt x="92" y="70"/>
                    <a:pt x="92" y="41"/>
                  </a:cubicBezTo>
                  <a:cubicBezTo>
                    <a:pt x="92" y="2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7"/>
            <p:cNvSpPr/>
            <p:nvPr/>
          </p:nvSpPr>
          <p:spPr>
            <a:xfrm>
              <a:off x="10242902" y="3357184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20"/>
                  </a:cubicBezTo>
                  <a:cubicBezTo>
                    <a:pt x="1" y="40"/>
                    <a:pt x="11" y="51"/>
                    <a:pt x="21" y="51"/>
                  </a:cubicBezTo>
                  <a:cubicBezTo>
                    <a:pt x="31" y="51"/>
                    <a:pt x="51" y="40"/>
                    <a:pt x="51" y="20"/>
                  </a:cubicBezTo>
                  <a:cubicBezTo>
                    <a:pt x="5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7"/>
            <p:cNvSpPr/>
            <p:nvPr/>
          </p:nvSpPr>
          <p:spPr>
            <a:xfrm>
              <a:off x="10242902" y="3357184"/>
              <a:ext cx="17526" cy="17189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1" y="0"/>
                  </a:moveTo>
                  <a:cubicBezTo>
                    <a:pt x="11" y="0"/>
                    <a:pt x="1" y="11"/>
                    <a:pt x="1" y="20"/>
                  </a:cubicBezTo>
                  <a:cubicBezTo>
                    <a:pt x="1" y="31"/>
                    <a:pt x="1" y="40"/>
                    <a:pt x="11" y="51"/>
                  </a:cubicBezTo>
                  <a:cubicBezTo>
                    <a:pt x="1" y="40"/>
                    <a:pt x="1" y="11"/>
                    <a:pt x="21" y="11"/>
                  </a:cubicBezTo>
                  <a:cubicBezTo>
                    <a:pt x="41" y="11"/>
                    <a:pt x="41" y="11"/>
                    <a:pt x="51" y="20"/>
                  </a:cubicBezTo>
                  <a:cubicBezTo>
                    <a:pt x="41" y="11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7"/>
            <p:cNvSpPr/>
            <p:nvPr/>
          </p:nvSpPr>
          <p:spPr>
            <a:xfrm>
              <a:off x="10260090" y="3543225"/>
              <a:ext cx="27300" cy="30670"/>
            </a:xfrm>
            <a:custGeom>
              <a:avLst/>
              <a:gdLst/>
              <a:ahLst/>
              <a:cxnLst/>
              <a:rect l="l" t="t" r="r" b="b"/>
              <a:pathLst>
                <a:path w="81" h="91" extrusionOk="0">
                  <a:moveTo>
                    <a:pt x="41" y="0"/>
                  </a:moveTo>
                  <a:cubicBezTo>
                    <a:pt x="21" y="0"/>
                    <a:pt x="0" y="21"/>
                    <a:pt x="0" y="41"/>
                  </a:cubicBezTo>
                  <a:cubicBezTo>
                    <a:pt x="0" y="70"/>
                    <a:pt x="21" y="90"/>
                    <a:pt x="41" y="90"/>
                  </a:cubicBezTo>
                  <a:cubicBezTo>
                    <a:pt x="61" y="90"/>
                    <a:pt x="81" y="70"/>
                    <a:pt x="81" y="41"/>
                  </a:cubicBezTo>
                  <a:cubicBezTo>
                    <a:pt x="81" y="21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7"/>
            <p:cNvSpPr/>
            <p:nvPr/>
          </p:nvSpPr>
          <p:spPr>
            <a:xfrm>
              <a:off x="10263461" y="35465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40" y="51"/>
                    <a:pt x="51" y="40"/>
                    <a:pt x="51" y="31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7"/>
            <p:cNvSpPr/>
            <p:nvPr/>
          </p:nvSpPr>
          <p:spPr>
            <a:xfrm>
              <a:off x="10263461" y="3546596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0" y="0"/>
                  </a:moveTo>
                  <a:cubicBezTo>
                    <a:pt x="11" y="0"/>
                    <a:pt x="0" y="11"/>
                    <a:pt x="0" y="31"/>
                  </a:cubicBezTo>
                  <a:cubicBezTo>
                    <a:pt x="0" y="40"/>
                    <a:pt x="11" y="51"/>
                    <a:pt x="20" y="51"/>
                  </a:cubicBezTo>
                  <a:cubicBezTo>
                    <a:pt x="0" y="40"/>
                    <a:pt x="0" y="11"/>
                    <a:pt x="31" y="11"/>
                  </a:cubicBezTo>
                  <a:cubicBezTo>
                    <a:pt x="40" y="11"/>
                    <a:pt x="51" y="20"/>
                    <a:pt x="51" y="20"/>
                  </a:cubicBezTo>
                  <a:cubicBezTo>
                    <a:pt x="51" y="11"/>
                    <a:pt x="40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7"/>
            <p:cNvSpPr/>
            <p:nvPr/>
          </p:nvSpPr>
          <p:spPr>
            <a:xfrm>
              <a:off x="10280312" y="3735671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21" y="1"/>
                    <a:pt x="1" y="11"/>
                    <a:pt x="1" y="41"/>
                  </a:cubicBezTo>
                  <a:cubicBezTo>
                    <a:pt x="1" y="61"/>
                    <a:pt x="21" y="81"/>
                    <a:pt x="41" y="81"/>
                  </a:cubicBezTo>
                  <a:cubicBezTo>
                    <a:pt x="71" y="81"/>
                    <a:pt x="81" y="61"/>
                    <a:pt x="81" y="41"/>
                  </a:cubicBezTo>
                  <a:cubicBezTo>
                    <a:pt x="81" y="11"/>
                    <a:pt x="7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7"/>
            <p:cNvSpPr/>
            <p:nvPr/>
          </p:nvSpPr>
          <p:spPr>
            <a:xfrm>
              <a:off x="10283683" y="3735671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20" y="1"/>
                    <a:pt x="0" y="11"/>
                    <a:pt x="0" y="31"/>
                  </a:cubicBezTo>
                  <a:cubicBezTo>
                    <a:pt x="0" y="41"/>
                    <a:pt x="20" y="52"/>
                    <a:pt x="31" y="52"/>
                  </a:cubicBezTo>
                  <a:cubicBezTo>
                    <a:pt x="40" y="52"/>
                    <a:pt x="51" y="4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7"/>
            <p:cNvSpPr/>
            <p:nvPr/>
          </p:nvSpPr>
          <p:spPr>
            <a:xfrm>
              <a:off x="10283683" y="3735671"/>
              <a:ext cx="17189" cy="17526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1"/>
                  </a:moveTo>
                  <a:cubicBezTo>
                    <a:pt x="20" y="1"/>
                    <a:pt x="0" y="11"/>
                    <a:pt x="0" y="31"/>
                  </a:cubicBezTo>
                  <a:cubicBezTo>
                    <a:pt x="0" y="41"/>
                    <a:pt x="11" y="52"/>
                    <a:pt x="20" y="52"/>
                  </a:cubicBezTo>
                  <a:cubicBezTo>
                    <a:pt x="0" y="41"/>
                    <a:pt x="11" y="11"/>
                    <a:pt x="31" y="11"/>
                  </a:cubicBezTo>
                  <a:cubicBezTo>
                    <a:pt x="40" y="11"/>
                    <a:pt x="51" y="21"/>
                    <a:pt x="51" y="31"/>
                  </a:cubicBezTo>
                  <a:cubicBezTo>
                    <a:pt x="51" y="11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7"/>
            <p:cNvSpPr/>
            <p:nvPr/>
          </p:nvSpPr>
          <p:spPr>
            <a:xfrm>
              <a:off x="10303905" y="3925083"/>
              <a:ext cx="27300" cy="27637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41" y="1"/>
                  </a:moveTo>
                  <a:cubicBezTo>
                    <a:pt x="11" y="1"/>
                    <a:pt x="1" y="21"/>
                    <a:pt x="1" y="41"/>
                  </a:cubicBezTo>
                  <a:cubicBezTo>
                    <a:pt x="1" y="61"/>
                    <a:pt x="11" y="81"/>
                    <a:pt x="41" y="81"/>
                  </a:cubicBezTo>
                  <a:cubicBezTo>
                    <a:pt x="61" y="81"/>
                    <a:pt x="81" y="61"/>
                    <a:pt x="81" y="41"/>
                  </a:cubicBezTo>
                  <a:cubicBezTo>
                    <a:pt x="81" y="2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7"/>
            <p:cNvSpPr/>
            <p:nvPr/>
          </p:nvSpPr>
          <p:spPr>
            <a:xfrm>
              <a:off x="10307275" y="3928790"/>
              <a:ext cx="17189" cy="17189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40"/>
                    <a:pt x="11" y="50"/>
                    <a:pt x="21" y="50"/>
                  </a:cubicBezTo>
                  <a:cubicBezTo>
                    <a:pt x="41" y="50"/>
                    <a:pt x="51" y="40"/>
                    <a:pt x="51" y="20"/>
                  </a:cubicBezTo>
                  <a:cubicBezTo>
                    <a:pt x="51" y="1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7"/>
            <p:cNvSpPr/>
            <p:nvPr/>
          </p:nvSpPr>
          <p:spPr>
            <a:xfrm>
              <a:off x="10307275" y="3928790"/>
              <a:ext cx="17189" cy="13818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31" y="0"/>
                  </a:moveTo>
                  <a:cubicBezTo>
                    <a:pt x="29" y="0"/>
                    <a:pt x="28" y="0"/>
                    <a:pt x="26" y="0"/>
                  </a:cubicBezTo>
                  <a:lnTo>
                    <a:pt x="26" y="0"/>
                  </a:lnTo>
                  <a:cubicBezTo>
                    <a:pt x="43" y="2"/>
                    <a:pt x="51" y="11"/>
                    <a:pt x="51" y="20"/>
                  </a:cubicBezTo>
                  <a:cubicBezTo>
                    <a:pt x="51" y="10"/>
                    <a:pt x="41" y="0"/>
                    <a:pt x="31" y="0"/>
                  </a:cubicBezTo>
                  <a:close/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" y="40"/>
                    <a:pt x="11" y="40"/>
                  </a:cubicBezTo>
                  <a:cubicBezTo>
                    <a:pt x="1" y="30"/>
                    <a:pt x="1" y="3"/>
                    <a:pt x="26" y="0"/>
                  </a:cubicBezTo>
                  <a:lnTo>
                    <a:pt x="26" y="0"/>
                  </a:lnTo>
                  <a:cubicBezTo>
                    <a:pt x="25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7"/>
            <p:cNvSpPr/>
            <p:nvPr/>
          </p:nvSpPr>
          <p:spPr>
            <a:xfrm>
              <a:off x="10219647" y="2146564"/>
              <a:ext cx="3821274" cy="1684151"/>
            </a:xfrm>
            <a:custGeom>
              <a:avLst/>
              <a:gdLst/>
              <a:ahLst/>
              <a:cxnLst/>
              <a:rect l="l" t="t" r="r" b="b"/>
              <a:pathLst>
                <a:path w="11338" h="4997" extrusionOk="0">
                  <a:moveTo>
                    <a:pt x="0" y="0"/>
                  </a:moveTo>
                  <a:lnTo>
                    <a:pt x="572" y="4997"/>
                  </a:lnTo>
                  <a:lnTo>
                    <a:pt x="10776" y="4997"/>
                  </a:lnTo>
                  <a:lnTo>
                    <a:pt x="11338" y="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3" name="Google Shape;5803;p7"/>
          <p:cNvGrpSpPr/>
          <p:nvPr/>
        </p:nvGrpSpPr>
        <p:grpSpPr>
          <a:xfrm rot="321201">
            <a:off x="3055550" y="264688"/>
            <a:ext cx="3466530" cy="2485627"/>
            <a:chOff x="2546925" y="2857625"/>
            <a:chExt cx="3713190" cy="2747927"/>
          </a:xfrm>
        </p:grpSpPr>
        <p:sp>
          <p:nvSpPr>
            <p:cNvPr id="5804" name="Google Shape;5804;p7"/>
            <p:cNvSpPr/>
            <p:nvPr/>
          </p:nvSpPr>
          <p:spPr>
            <a:xfrm>
              <a:off x="2546925" y="2857625"/>
              <a:ext cx="3713190" cy="2747927"/>
            </a:xfrm>
            <a:custGeom>
              <a:avLst/>
              <a:gdLst/>
              <a:ahLst/>
              <a:cxnLst/>
              <a:rect l="l" t="t" r="r" b="b"/>
              <a:pathLst>
                <a:path w="11194" h="8284" extrusionOk="0">
                  <a:moveTo>
                    <a:pt x="2002" y="1"/>
                  </a:moveTo>
                  <a:cubicBezTo>
                    <a:pt x="1849" y="1"/>
                    <a:pt x="1712" y="7"/>
                    <a:pt x="1595" y="18"/>
                  </a:cubicBezTo>
                  <a:cubicBezTo>
                    <a:pt x="0" y="179"/>
                    <a:pt x="402" y="5687"/>
                    <a:pt x="1274" y="7553"/>
                  </a:cubicBezTo>
                  <a:cubicBezTo>
                    <a:pt x="1513" y="8067"/>
                    <a:pt x="2091" y="8284"/>
                    <a:pt x="2853" y="8284"/>
                  </a:cubicBezTo>
                  <a:cubicBezTo>
                    <a:pt x="5720" y="8284"/>
                    <a:pt x="11193" y="5227"/>
                    <a:pt x="11027" y="3459"/>
                  </a:cubicBezTo>
                  <a:cubicBezTo>
                    <a:pt x="10829" y="1359"/>
                    <a:pt x="4369" y="1"/>
                    <a:pt x="20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7"/>
            <p:cNvSpPr/>
            <p:nvPr/>
          </p:nvSpPr>
          <p:spPr>
            <a:xfrm>
              <a:off x="2743299" y="3186354"/>
              <a:ext cx="53406" cy="1574651"/>
            </a:xfrm>
            <a:custGeom>
              <a:avLst/>
              <a:gdLst/>
              <a:ahLst/>
              <a:cxnLst/>
              <a:rect l="l" t="t" r="r" b="b"/>
              <a:pathLst>
                <a:path w="161" h="4747" extrusionOk="0">
                  <a:moveTo>
                    <a:pt x="161" y="0"/>
                  </a:moveTo>
                  <a:cubicBezTo>
                    <a:pt x="91" y="231"/>
                    <a:pt x="40" y="502"/>
                    <a:pt x="0" y="793"/>
                  </a:cubicBezTo>
                  <a:lnTo>
                    <a:pt x="0" y="3562"/>
                  </a:lnTo>
                  <a:cubicBezTo>
                    <a:pt x="40" y="3973"/>
                    <a:pt x="91" y="4365"/>
                    <a:pt x="161" y="4746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7"/>
            <p:cNvSpPr/>
            <p:nvPr/>
          </p:nvSpPr>
          <p:spPr>
            <a:xfrm>
              <a:off x="2936025" y="2890133"/>
              <a:ext cx="53737" cy="2513073"/>
            </a:xfrm>
            <a:custGeom>
              <a:avLst/>
              <a:gdLst/>
              <a:ahLst/>
              <a:cxnLst/>
              <a:rect l="l" t="t" r="r" b="b"/>
              <a:pathLst>
                <a:path w="162" h="7576" extrusionOk="0">
                  <a:moveTo>
                    <a:pt x="162" y="1"/>
                  </a:moveTo>
                  <a:cubicBezTo>
                    <a:pt x="101" y="41"/>
                    <a:pt x="52" y="81"/>
                    <a:pt x="1" y="131"/>
                  </a:cubicBezTo>
                  <a:lnTo>
                    <a:pt x="1" y="7214"/>
                  </a:lnTo>
                  <a:cubicBezTo>
                    <a:pt x="31" y="7294"/>
                    <a:pt x="61" y="7375"/>
                    <a:pt x="92" y="7445"/>
                  </a:cubicBezTo>
                  <a:cubicBezTo>
                    <a:pt x="101" y="7445"/>
                    <a:pt x="101" y="7455"/>
                    <a:pt x="101" y="7455"/>
                  </a:cubicBezTo>
                  <a:lnTo>
                    <a:pt x="162" y="757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7"/>
            <p:cNvSpPr/>
            <p:nvPr/>
          </p:nvSpPr>
          <p:spPr>
            <a:xfrm>
              <a:off x="3129082" y="2859947"/>
              <a:ext cx="53737" cy="2696180"/>
            </a:xfrm>
            <a:custGeom>
              <a:avLst/>
              <a:gdLst/>
              <a:ahLst/>
              <a:cxnLst/>
              <a:rect l="l" t="t" r="r" b="b"/>
              <a:pathLst>
                <a:path w="162" h="8128" extrusionOk="0">
                  <a:moveTo>
                    <a:pt x="1" y="1"/>
                  </a:moveTo>
                  <a:lnTo>
                    <a:pt x="1" y="8048"/>
                  </a:lnTo>
                  <a:cubicBezTo>
                    <a:pt x="51" y="8078"/>
                    <a:pt x="112" y="8098"/>
                    <a:pt x="161" y="8128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7"/>
            <p:cNvSpPr/>
            <p:nvPr/>
          </p:nvSpPr>
          <p:spPr>
            <a:xfrm>
              <a:off x="3322139" y="2859947"/>
              <a:ext cx="57055" cy="2739634"/>
            </a:xfrm>
            <a:custGeom>
              <a:avLst/>
              <a:gdLst/>
              <a:ahLst/>
              <a:cxnLst/>
              <a:rect l="l" t="t" r="r" b="b"/>
              <a:pathLst>
                <a:path w="172" h="8259" extrusionOk="0">
                  <a:moveTo>
                    <a:pt x="1" y="1"/>
                  </a:moveTo>
                  <a:lnTo>
                    <a:pt x="1" y="8239"/>
                  </a:lnTo>
                  <a:cubicBezTo>
                    <a:pt x="51" y="8248"/>
                    <a:pt x="112" y="8248"/>
                    <a:pt x="172" y="8259"/>
                  </a:cubicBezTo>
                  <a:lnTo>
                    <a:pt x="172" y="11"/>
                  </a:lnTo>
                  <a:cubicBezTo>
                    <a:pt x="112" y="11"/>
                    <a:pt x="51" y="1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7"/>
            <p:cNvSpPr/>
            <p:nvPr/>
          </p:nvSpPr>
          <p:spPr>
            <a:xfrm>
              <a:off x="3515196" y="2873216"/>
              <a:ext cx="57055" cy="2729683"/>
            </a:xfrm>
            <a:custGeom>
              <a:avLst/>
              <a:gdLst/>
              <a:ahLst/>
              <a:cxnLst/>
              <a:rect l="l" t="t" r="r" b="b"/>
              <a:pathLst>
                <a:path w="172" h="8229" extrusionOk="0">
                  <a:moveTo>
                    <a:pt x="1" y="1"/>
                  </a:moveTo>
                  <a:lnTo>
                    <a:pt x="1" y="8228"/>
                  </a:lnTo>
                  <a:lnTo>
                    <a:pt x="172" y="8228"/>
                  </a:lnTo>
                  <a:lnTo>
                    <a:pt x="172" y="21"/>
                  </a:lnTo>
                  <a:cubicBezTo>
                    <a:pt x="112" y="11"/>
                    <a:pt x="61" y="1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7"/>
            <p:cNvSpPr/>
            <p:nvPr/>
          </p:nvSpPr>
          <p:spPr>
            <a:xfrm>
              <a:off x="3708254" y="2896767"/>
              <a:ext cx="57055" cy="2692862"/>
            </a:xfrm>
            <a:custGeom>
              <a:avLst/>
              <a:gdLst/>
              <a:ahLst/>
              <a:cxnLst/>
              <a:rect l="l" t="t" r="r" b="b"/>
              <a:pathLst>
                <a:path w="172" h="8118" extrusionOk="0">
                  <a:moveTo>
                    <a:pt x="1" y="1"/>
                  </a:moveTo>
                  <a:lnTo>
                    <a:pt x="1" y="8117"/>
                  </a:lnTo>
                  <a:cubicBezTo>
                    <a:pt x="61" y="8108"/>
                    <a:pt x="111" y="8108"/>
                    <a:pt x="172" y="8097"/>
                  </a:cubicBezTo>
                  <a:lnTo>
                    <a:pt x="172" y="21"/>
                  </a:lnTo>
                  <a:cubicBezTo>
                    <a:pt x="111" y="10"/>
                    <a:pt x="61" y="10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"/>
            <p:cNvSpPr/>
            <p:nvPr/>
          </p:nvSpPr>
          <p:spPr>
            <a:xfrm>
              <a:off x="3904960" y="2923305"/>
              <a:ext cx="53406" cy="2632822"/>
            </a:xfrm>
            <a:custGeom>
              <a:avLst/>
              <a:gdLst/>
              <a:ahLst/>
              <a:cxnLst/>
              <a:rect l="l" t="t" r="r" b="b"/>
              <a:pathLst>
                <a:path w="161" h="7937" extrusionOk="0">
                  <a:moveTo>
                    <a:pt x="0" y="1"/>
                  </a:moveTo>
                  <a:lnTo>
                    <a:pt x="0" y="7937"/>
                  </a:lnTo>
                  <a:cubicBezTo>
                    <a:pt x="50" y="7927"/>
                    <a:pt x="110" y="7917"/>
                    <a:pt x="161" y="7897"/>
                  </a:cubicBezTo>
                  <a:lnTo>
                    <a:pt x="161" y="31"/>
                  </a:lnTo>
                  <a:cubicBezTo>
                    <a:pt x="110" y="21"/>
                    <a:pt x="50" y="1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"/>
            <p:cNvSpPr/>
            <p:nvPr/>
          </p:nvSpPr>
          <p:spPr>
            <a:xfrm>
              <a:off x="4097685" y="2956808"/>
              <a:ext cx="53737" cy="2552879"/>
            </a:xfrm>
            <a:custGeom>
              <a:avLst/>
              <a:gdLst/>
              <a:ahLst/>
              <a:cxnLst/>
              <a:rect l="l" t="t" r="r" b="b"/>
              <a:pathLst>
                <a:path w="162" h="7696" extrusionOk="0">
                  <a:moveTo>
                    <a:pt x="1" y="0"/>
                  </a:moveTo>
                  <a:lnTo>
                    <a:pt x="1" y="7695"/>
                  </a:lnTo>
                  <a:cubicBezTo>
                    <a:pt x="51" y="7675"/>
                    <a:pt x="111" y="7655"/>
                    <a:pt x="162" y="7646"/>
                  </a:cubicBezTo>
                  <a:lnTo>
                    <a:pt x="162" y="30"/>
                  </a:lnTo>
                  <a:cubicBezTo>
                    <a:pt x="111" y="20"/>
                    <a:pt x="51" y="1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7"/>
            <p:cNvSpPr/>
            <p:nvPr/>
          </p:nvSpPr>
          <p:spPr>
            <a:xfrm>
              <a:off x="4290742" y="2993296"/>
              <a:ext cx="53737" cy="2456350"/>
            </a:xfrm>
            <a:custGeom>
              <a:avLst/>
              <a:gdLst/>
              <a:ahLst/>
              <a:cxnLst/>
              <a:rect l="l" t="t" r="r" b="b"/>
              <a:pathLst>
                <a:path w="162" h="7405" extrusionOk="0">
                  <a:moveTo>
                    <a:pt x="1" y="0"/>
                  </a:moveTo>
                  <a:lnTo>
                    <a:pt x="1" y="7405"/>
                  </a:lnTo>
                  <a:cubicBezTo>
                    <a:pt x="51" y="7385"/>
                    <a:pt x="111" y="7365"/>
                    <a:pt x="161" y="7345"/>
                  </a:cubicBezTo>
                  <a:lnTo>
                    <a:pt x="161" y="40"/>
                  </a:lnTo>
                  <a:cubicBezTo>
                    <a:pt x="111" y="31"/>
                    <a:pt x="51" y="1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7"/>
            <p:cNvSpPr/>
            <p:nvPr/>
          </p:nvSpPr>
          <p:spPr>
            <a:xfrm>
              <a:off x="4483800" y="3036751"/>
              <a:ext cx="57055" cy="2343235"/>
            </a:xfrm>
            <a:custGeom>
              <a:avLst/>
              <a:gdLst/>
              <a:ahLst/>
              <a:cxnLst/>
              <a:rect l="l" t="t" r="r" b="b"/>
              <a:pathLst>
                <a:path w="172" h="7064" extrusionOk="0">
                  <a:moveTo>
                    <a:pt x="1" y="0"/>
                  </a:moveTo>
                  <a:lnTo>
                    <a:pt x="1" y="7063"/>
                  </a:lnTo>
                  <a:cubicBezTo>
                    <a:pt x="61" y="7043"/>
                    <a:pt x="111" y="7023"/>
                    <a:pt x="171" y="6993"/>
                  </a:cubicBezTo>
                  <a:lnTo>
                    <a:pt x="171" y="40"/>
                  </a:lnTo>
                  <a:cubicBezTo>
                    <a:pt x="111" y="30"/>
                    <a:pt x="61" y="1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"/>
            <p:cNvSpPr/>
            <p:nvPr/>
          </p:nvSpPr>
          <p:spPr>
            <a:xfrm>
              <a:off x="4676857" y="3083191"/>
              <a:ext cx="56723" cy="2216851"/>
            </a:xfrm>
            <a:custGeom>
              <a:avLst/>
              <a:gdLst/>
              <a:ahLst/>
              <a:cxnLst/>
              <a:rect l="l" t="t" r="r" b="b"/>
              <a:pathLst>
                <a:path w="171" h="6683" extrusionOk="0">
                  <a:moveTo>
                    <a:pt x="1" y="0"/>
                  </a:moveTo>
                  <a:lnTo>
                    <a:pt x="1" y="6683"/>
                  </a:lnTo>
                  <a:cubicBezTo>
                    <a:pt x="61" y="6663"/>
                    <a:pt x="111" y="6632"/>
                    <a:pt x="171" y="6612"/>
                  </a:cubicBezTo>
                  <a:lnTo>
                    <a:pt x="171" y="50"/>
                  </a:lnTo>
                  <a:cubicBezTo>
                    <a:pt x="111" y="30"/>
                    <a:pt x="61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7"/>
            <p:cNvSpPr/>
            <p:nvPr/>
          </p:nvSpPr>
          <p:spPr>
            <a:xfrm>
              <a:off x="4869914" y="3136597"/>
              <a:ext cx="56723" cy="2073550"/>
            </a:xfrm>
            <a:custGeom>
              <a:avLst/>
              <a:gdLst/>
              <a:ahLst/>
              <a:cxnLst/>
              <a:rect l="l" t="t" r="r" b="b"/>
              <a:pathLst>
                <a:path w="171" h="6251" extrusionOk="0">
                  <a:moveTo>
                    <a:pt x="1" y="0"/>
                  </a:moveTo>
                  <a:lnTo>
                    <a:pt x="1" y="6250"/>
                  </a:lnTo>
                  <a:cubicBezTo>
                    <a:pt x="61" y="6230"/>
                    <a:pt x="111" y="6201"/>
                    <a:pt x="171" y="6170"/>
                  </a:cubicBezTo>
                  <a:lnTo>
                    <a:pt x="171" y="50"/>
                  </a:lnTo>
                  <a:cubicBezTo>
                    <a:pt x="111" y="40"/>
                    <a:pt x="61" y="2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7"/>
            <p:cNvSpPr/>
            <p:nvPr/>
          </p:nvSpPr>
          <p:spPr>
            <a:xfrm>
              <a:off x="5066288" y="3196306"/>
              <a:ext cx="53406" cy="1917313"/>
            </a:xfrm>
            <a:custGeom>
              <a:avLst/>
              <a:gdLst/>
              <a:ahLst/>
              <a:cxnLst/>
              <a:rect l="l" t="t" r="r" b="b"/>
              <a:pathLst>
                <a:path w="161" h="5780" extrusionOk="0">
                  <a:moveTo>
                    <a:pt x="0" y="1"/>
                  </a:moveTo>
                  <a:lnTo>
                    <a:pt x="0" y="5780"/>
                  </a:lnTo>
                  <a:cubicBezTo>
                    <a:pt x="51" y="5749"/>
                    <a:pt x="111" y="5720"/>
                    <a:pt x="161" y="5689"/>
                  </a:cubicBezTo>
                  <a:lnTo>
                    <a:pt x="161" y="61"/>
                  </a:lnTo>
                  <a:cubicBezTo>
                    <a:pt x="111" y="41"/>
                    <a:pt x="51" y="2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7"/>
            <p:cNvSpPr/>
            <p:nvPr/>
          </p:nvSpPr>
          <p:spPr>
            <a:xfrm>
              <a:off x="5259346" y="3265966"/>
              <a:ext cx="53406" cy="1737855"/>
            </a:xfrm>
            <a:custGeom>
              <a:avLst/>
              <a:gdLst/>
              <a:ahLst/>
              <a:cxnLst/>
              <a:rect l="l" t="t" r="r" b="b"/>
              <a:pathLst>
                <a:path w="161" h="5239" extrusionOk="0">
                  <a:moveTo>
                    <a:pt x="0" y="1"/>
                  </a:moveTo>
                  <a:lnTo>
                    <a:pt x="0" y="5238"/>
                  </a:lnTo>
                  <a:cubicBezTo>
                    <a:pt x="51" y="5209"/>
                    <a:pt x="111" y="5178"/>
                    <a:pt x="161" y="5148"/>
                  </a:cubicBezTo>
                  <a:lnTo>
                    <a:pt x="161" y="61"/>
                  </a:lnTo>
                  <a:cubicBezTo>
                    <a:pt x="111" y="41"/>
                    <a:pt x="51" y="2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7"/>
            <p:cNvSpPr/>
            <p:nvPr/>
          </p:nvSpPr>
          <p:spPr>
            <a:xfrm>
              <a:off x="5452403" y="3342924"/>
              <a:ext cx="53406" cy="1541148"/>
            </a:xfrm>
            <a:custGeom>
              <a:avLst/>
              <a:gdLst/>
              <a:ahLst/>
              <a:cxnLst/>
              <a:rect l="l" t="t" r="r" b="b"/>
              <a:pathLst>
                <a:path w="161" h="4646" extrusionOk="0">
                  <a:moveTo>
                    <a:pt x="0" y="0"/>
                  </a:moveTo>
                  <a:lnTo>
                    <a:pt x="0" y="4645"/>
                  </a:lnTo>
                  <a:cubicBezTo>
                    <a:pt x="51" y="4615"/>
                    <a:pt x="111" y="4575"/>
                    <a:pt x="161" y="4535"/>
                  </a:cubicBezTo>
                  <a:lnTo>
                    <a:pt x="161" y="70"/>
                  </a:lnTo>
                  <a:cubicBezTo>
                    <a:pt x="111" y="50"/>
                    <a:pt x="51" y="2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7"/>
            <p:cNvSpPr/>
            <p:nvPr/>
          </p:nvSpPr>
          <p:spPr>
            <a:xfrm>
              <a:off x="5645460" y="3432487"/>
              <a:ext cx="57055" cy="1318235"/>
            </a:xfrm>
            <a:custGeom>
              <a:avLst/>
              <a:gdLst/>
              <a:ahLst/>
              <a:cxnLst/>
              <a:rect l="l" t="t" r="r" b="b"/>
              <a:pathLst>
                <a:path w="172" h="3974" extrusionOk="0">
                  <a:moveTo>
                    <a:pt x="0" y="1"/>
                  </a:moveTo>
                  <a:lnTo>
                    <a:pt x="0" y="3974"/>
                  </a:lnTo>
                  <a:cubicBezTo>
                    <a:pt x="60" y="3934"/>
                    <a:pt x="111" y="3884"/>
                    <a:pt x="171" y="3844"/>
                  </a:cubicBezTo>
                  <a:lnTo>
                    <a:pt x="171" y="91"/>
                  </a:lnTo>
                  <a:cubicBezTo>
                    <a:pt x="111" y="61"/>
                    <a:pt x="60" y="3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7"/>
            <p:cNvSpPr/>
            <p:nvPr/>
          </p:nvSpPr>
          <p:spPr>
            <a:xfrm>
              <a:off x="5838186" y="3542616"/>
              <a:ext cx="57055" cy="1051868"/>
            </a:xfrm>
            <a:custGeom>
              <a:avLst/>
              <a:gdLst/>
              <a:ahLst/>
              <a:cxnLst/>
              <a:rect l="l" t="t" r="r" b="b"/>
              <a:pathLst>
                <a:path w="172" h="3171" extrusionOk="0">
                  <a:moveTo>
                    <a:pt x="1" y="0"/>
                  </a:moveTo>
                  <a:lnTo>
                    <a:pt x="1" y="3171"/>
                  </a:lnTo>
                  <a:cubicBezTo>
                    <a:pt x="61" y="3120"/>
                    <a:pt x="112" y="3070"/>
                    <a:pt x="172" y="3020"/>
                  </a:cubicBezTo>
                  <a:lnTo>
                    <a:pt x="172" y="120"/>
                  </a:lnTo>
                  <a:cubicBezTo>
                    <a:pt x="112" y="80"/>
                    <a:pt x="61" y="4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7"/>
            <p:cNvSpPr/>
            <p:nvPr/>
          </p:nvSpPr>
          <p:spPr>
            <a:xfrm>
              <a:off x="3046154" y="2857625"/>
              <a:ext cx="3211972" cy="2745273"/>
            </a:xfrm>
            <a:custGeom>
              <a:avLst/>
              <a:gdLst/>
              <a:ahLst/>
              <a:cxnLst/>
              <a:rect l="l" t="t" r="r" b="b"/>
              <a:pathLst>
                <a:path w="9683" h="8276" extrusionOk="0">
                  <a:moveTo>
                    <a:pt x="497" y="1"/>
                  </a:moveTo>
                  <a:cubicBezTo>
                    <a:pt x="344" y="1"/>
                    <a:pt x="207" y="7"/>
                    <a:pt x="90" y="18"/>
                  </a:cubicBezTo>
                  <a:cubicBezTo>
                    <a:pt x="61" y="28"/>
                    <a:pt x="30" y="28"/>
                    <a:pt x="0" y="38"/>
                  </a:cubicBezTo>
                  <a:cubicBezTo>
                    <a:pt x="2388" y="48"/>
                    <a:pt x="8790" y="1403"/>
                    <a:pt x="8980" y="3490"/>
                  </a:cubicBezTo>
                  <a:cubicBezTo>
                    <a:pt x="9140" y="5145"/>
                    <a:pt x="4335" y="7945"/>
                    <a:pt x="1365" y="8275"/>
                  </a:cubicBezTo>
                  <a:cubicBezTo>
                    <a:pt x="4244" y="8266"/>
                    <a:pt x="9682" y="5216"/>
                    <a:pt x="9522" y="3459"/>
                  </a:cubicBezTo>
                  <a:cubicBezTo>
                    <a:pt x="9324" y="1359"/>
                    <a:pt x="2864" y="1"/>
                    <a:pt x="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3" name="Google Shape;5823;p7"/>
          <p:cNvGrpSpPr/>
          <p:nvPr/>
        </p:nvGrpSpPr>
        <p:grpSpPr>
          <a:xfrm>
            <a:off x="668052" y="3671096"/>
            <a:ext cx="2468508" cy="1153877"/>
            <a:chOff x="2486225" y="2575375"/>
            <a:chExt cx="3469442" cy="1621753"/>
          </a:xfrm>
        </p:grpSpPr>
        <p:sp>
          <p:nvSpPr>
            <p:cNvPr id="5824" name="Google Shape;5824;p7"/>
            <p:cNvSpPr/>
            <p:nvPr/>
          </p:nvSpPr>
          <p:spPr>
            <a:xfrm>
              <a:off x="2486225" y="2575375"/>
              <a:ext cx="3469442" cy="1621753"/>
            </a:xfrm>
            <a:custGeom>
              <a:avLst/>
              <a:gdLst/>
              <a:ahLst/>
              <a:cxnLst/>
              <a:rect l="l" t="t" r="r" b="b"/>
              <a:pathLst>
                <a:path w="13375" h="6252" extrusionOk="0">
                  <a:moveTo>
                    <a:pt x="6683" y="191"/>
                  </a:moveTo>
                  <a:cubicBezTo>
                    <a:pt x="7786" y="191"/>
                    <a:pt x="8759" y="883"/>
                    <a:pt x="9120" y="1917"/>
                  </a:cubicBezTo>
                  <a:lnTo>
                    <a:pt x="9171" y="2047"/>
                  </a:lnTo>
                  <a:lnTo>
                    <a:pt x="12682" y="2047"/>
                  </a:lnTo>
                  <a:cubicBezTo>
                    <a:pt x="12963" y="2047"/>
                    <a:pt x="13184" y="2268"/>
                    <a:pt x="13184" y="2549"/>
                  </a:cubicBezTo>
                  <a:lnTo>
                    <a:pt x="13184" y="5559"/>
                  </a:lnTo>
                  <a:cubicBezTo>
                    <a:pt x="13184" y="5830"/>
                    <a:pt x="12963" y="6060"/>
                    <a:pt x="12682" y="6060"/>
                  </a:cubicBezTo>
                  <a:lnTo>
                    <a:pt x="692" y="6060"/>
                  </a:lnTo>
                  <a:cubicBezTo>
                    <a:pt x="411" y="6060"/>
                    <a:pt x="181" y="5830"/>
                    <a:pt x="181" y="5559"/>
                  </a:cubicBezTo>
                  <a:lnTo>
                    <a:pt x="181" y="2549"/>
                  </a:lnTo>
                  <a:cubicBezTo>
                    <a:pt x="181" y="2268"/>
                    <a:pt x="411" y="2047"/>
                    <a:pt x="692" y="2047"/>
                  </a:cubicBezTo>
                  <a:lnTo>
                    <a:pt x="4204" y="2047"/>
                  </a:lnTo>
                  <a:lnTo>
                    <a:pt x="4255" y="1917"/>
                  </a:lnTo>
                  <a:cubicBezTo>
                    <a:pt x="4616" y="883"/>
                    <a:pt x="5589" y="191"/>
                    <a:pt x="6683" y="191"/>
                  </a:cubicBezTo>
                  <a:close/>
                  <a:moveTo>
                    <a:pt x="6683" y="0"/>
                  </a:moveTo>
                  <a:cubicBezTo>
                    <a:pt x="5479" y="0"/>
                    <a:pt x="4445" y="773"/>
                    <a:pt x="4074" y="1857"/>
                  </a:cubicBezTo>
                  <a:lnTo>
                    <a:pt x="692" y="1857"/>
                  </a:lnTo>
                  <a:cubicBezTo>
                    <a:pt x="311" y="1857"/>
                    <a:pt x="0" y="2168"/>
                    <a:pt x="0" y="2549"/>
                  </a:cubicBezTo>
                  <a:lnTo>
                    <a:pt x="0" y="5559"/>
                  </a:lnTo>
                  <a:cubicBezTo>
                    <a:pt x="0" y="5940"/>
                    <a:pt x="311" y="6251"/>
                    <a:pt x="692" y="6251"/>
                  </a:cubicBezTo>
                  <a:lnTo>
                    <a:pt x="12682" y="6251"/>
                  </a:lnTo>
                  <a:cubicBezTo>
                    <a:pt x="13064" y="6251"/>
                    <a:pt x="13374" y="5940"/>
                    <a:pt x="13374" y="5559"/>
                  </a:cubicBezTo>
                  <a:lnTo>
                    <a:pt x="13374" y="2549"/>
                  </a:lnTo>
                  <a:cubicBezTo>
                    <a:pt x="13374" y="2168"/>
                    <a:pt x="13064" y="1857"/>
                    <a:pt x="12682" y="1857"/>
                  </a:cubicBezTo>
                  <a:lnTo>
                    <a:pt x="9301" y="1857"/>
                  </a:lnTo>
                  <a:cubicBezTo>
                    <a:pt x="8920" y="773"/>
                    <a:pt x="7896" y="0"/>
                    <a:pt x="6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7"/>
            <p:cNvSpPr/>
            <p:nvPr/>
          </p:nvSpPr>
          <p:spPr>
            <a:xfrm>
              <a:off x="2533176" y="2624920"/>
              <a:ext cx="3373205" cy="1522663"/>
            </a:xfrm>
            <a:custGeom>
              <a:avLst/>
              <a:gdLst/>
              <a:ahLst/>
              <a:cxnLst/>
              <a:rect l="l" t="t" r="r" b="b"/>
              <a:pathLst>
                <a:path w="13004" h="5870" extrusionOk="0">
                  <a:moveTo>
                    <a:pt x="6502" y="191"/>
                  </a:moveTo>
                  <a:cubicBezTo>
                    <a:pt x="7525" y="191"/>
                    <a:pt x="8428" y="833"/>
                    <a:pt x="8759" y="1796"/>
                  </a:cubicBezTo>
                  <a:lnTo>
                    <a:pt x="8849" y="2047"/>
                  </a:lnTo>
                  <a:lnTo>
                    <a:pt x="12501" y="2047"/>
                  </a:lnTo>
                  <a:cubicBezTo>
                    <a:pt x="12682" y="2047"/>
                    <a:pt x="12823" y="2188"/>
                    <a:pt x="12823" y="2358"/>
                  </a:cubicBezTo>
                  <a:lnTo>
                    <a:pt x="12823" y="5368"/>
                  </a:lnTo>
                  <a:cubicBezTo>
                    <a:pt x="12823" y="5539"/>
                    <a:pt x="12682" y="5679"/>
                    <a:pt x="12501" y="5679"/>
                  </a:cubicBezTo>
                  <a:lnTo>
                    <a:pt x="511" y="5679"/>
                  </a:lnTo>
                  <a:cubicBezTo>
                    <a:pt x="331" y="5679"/>
                    <a:pt x="190" y="5539"/>
                    <a:pt x="190" y="5368"/>
                  </a:cubicBezTo>
                  <a:lnTo>
                    <a:pt x="190" y="2358"/>
                  </a:lnTo>
                  <a:cubicBezTo>
                    <a:pt x="190" y="2188"/>
                    <a:pt x="331" y="2047"/>
                    <a:pt x="511" y="2047"/>
                  </a:cubicBezTo>
                  <a:lnTo>
                    <a:pt x="4163" y="2047"/>
                  </a:lnTo>
                  <a:lnTo>
                    <a:pt x="4244" y="1796"/>
                  </a:lnTo>
                  <a:cubicBezTo>
                    <a:pt x="4585" y="833"/>
                    <a:pt x="5488" y="191"/>
                    <a:pt x="6502" y="191"/>
                  </a:cubicBezTo>
                  <a:close/>
                  <a:moveTo>
                    <a:pt x="6502" y="0"/>
                  </a:moveTo>
                  <a:cubicBezTo>
                    <a:pt x="5408" y="0"/>
                    <a:pt x="4435" y="692"/>
                    <a:pt x="4074" y="1726"/>
                  </a:cubicBezTo>
                  <a:lnTo>
                    <a:pt x="4023" y="1856"/>
                  </a:lnTo>
                  <a:lnTo>
                    <a:pt x="511" y="1856"/>
                  </a:lnTo>
                  <a:cubicBezTo>
                    <a:pt x="230" y="1856"/>
                    <a:pt x="0" y="2077"/>
                    <a:pt x="0" y="2358"/>
                  </a:cubicBezTo>
                  <a:lnTo>
                    <a:pt x="0" y="5368"/>
                  </a:lnTo>
                  <a:cubicBezTo>
                    <a:pt x="0" y="5639"/>
                    <a:pt x="230" y="5869"/>
                    <a:pt x="511" y="5869"/>
                  </a:cubicBezTo>
                  <a:lnTo>
                    <a:pt x="12501" y="5869"/>
                  </a:lnTo>
                  <a:cubicBezTo>
                    <a:pt x="12782" y="5869"/>
                    <a:pt x="13003" y="5639"/>
                    <a:pt x="13003" y="5368"/>
                  </a:cubicBezTo>
                  <a:lnTo>
                    <a:pt x="13003" y="2358"/>
                  </a:lnTo>
                  <a:cubicBezTo>
                    <a:pt x="13003" y="2077"/>
                    <a:pt x="12782" y="1856"/>
                    <a:pt x="12501" y="1856"/>
                  </a:cubicBezTo>
                  <a:lnTo>
                    <a:pt x="8990" y="1856"/>
                  </a:lnTo>
                  <a:lnTo>
                    <a:pt x="8939" y="1726"/>
                  </a:lnTo>
                  <a:cubicBezTo>
                    <a:pt x="8578" y="692"/>
                    <a:pt x="7605" y="0"/>
                    <a:pt x="6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7"/>
            <p:cNvSpPr/>
            <p:nvPr/>
          </p:nvSpPr>
          <p:spPr>
            <a:xfrm>
              <a:off x="2582461" y="2674205"/>
              <a:ext cx="3276969" cy="1424092"/>
            </a:xfrm>
            <a:custGeom>
              <a:avLst/>
              <a:gdLst/>
              <a:ahLst/>
              <a:cxnLst/>
              <a:rect l="l" t="t" r="r" b="b"/>
              <a:pathLst>
                <a:path w="12633" h="5490" extrusionOk="0">
                  <a:moveTo>
                    <a:pt x="6312" y="1"/>
                  </a:moveTo>
                  <a:cubicBezTo>
                    <a:pt x="5298" y="1"/>
                    <a:pt x="4395" y="643"/>
                    <a:pt x="4054" y="1606"/>
                  </a:cubicBezTo>
                  <a:lnTo>
                    <a:pt x="3973" y="1857"/>
                  </a:lnTo>
                  <a:lnTo>
                    <a:pt x="321" y="1857"/>
                  </a:lnTo>
                  <a:cubicBezTo>
                    <a:pt x="141" y="1857"/>
                    <a:pt x="0" y="1998"/>
                    <a:pt x="0" y="2168"/>
                  </a:cubicBezTo>
                  <a:lnTo>
                    <a:pt x="0" y="5178"/>
                  </a:lnTo>
                  <a:cubicBezTo>
                    <a:pt x="0" y="5349"/>
                    <a:pt x="141" y="5489"/>
                    <a:pt x="321" y="5489"/>
                  </a:cubicBezTo>
                  <a:lnTo>
                    <a:pt x="12311" y="5489"/>
                  </a:lnTo>
                  <a:cubicBezTo>
                    <a:pt x="12492" y="5489"/>
                    <a:pt x="12633" y="5349"/>
                    <a:pt x="12633" y="5178"/>
                  </a:cubicBezTo>
                  <a:lnTo>
                    <a:pt x="12633" y="2168"/>
                  </a:lnTo>
                  <a:cubicBezTo>
                    <a:pt x="12633" y="1998"/>
                    <a:pt x="12492" y="1857"/>
                    <a:pt x="12311" y="1857"/>
                  </a:cubicBezTo>
                  <a:lnTo>
                    <a:pt x="8659" y="1857"/>
                  </a:lnTo>
                  <a:lnTo>
                    <a:pt x="8569" y="1606"/>
                  </a:lnTo>
                  <a:cubicBezTo>
                    <a:pt x="8238" y="643"/>
                    <a:pt x="7335" y="1"/>
                    <a:pt x="6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7"/>
            <p:cNvSpPr/>
            <p:nvPr/>
          </p:nvSpPr>
          <p:spPr>
            <a:xfrm>
              <a:off x="2592837" y="3163426"/>
              <a:ext cx="3266593" cy="934869"/>
            </a:xfrm>
            <a:custGeom>
              <a:avLst/>
              <a:gdLst/>
              <a:ahLst/>
              <a:cxnLst/>
              <a:rect l="l" t="t" r="r" b="b"/>
              <a:pathLst>
                <a:path w="12593" h="3604" extrusionOk="0">
                  <a:moveTo>
                    <a:pt x="12412" y="1"/>
                  </a:moveTo>
                  <a:lnTo>
                    <a:pt x="12412" y="1"/>
                  </a:lnTo>
                  <a:cubicBezTo>
                    <a:pt x="12442" y="51"/>
                    <a:pt x="12452" y="92"/>
                    <a:pt x="12452" y="141"/>
                  </a:cubicBezTo>
                  <a:lnTo>
                    <a:pt x="12452" y="3151"/>
                  </a:lnTo>
                  <a:cubicBezTo>
                    <a:pt x="12452" y="3322"/>
                    <a:pt x="12312" y="3463"/>
                    <a:pt x="12141" y="3463"/>
                  </a:cubicBezTo>
                  <a:lnTo>
                    <a:pt x="141" y="3463"/>
                  </a:lnTo>
                  <a:cubicBezTo>
                    <a:pt x="91" y="3463"/>
                    <a:pt x="41" y="3452"/>
                    <a:pt x="0" y="3432"/>
                  </a:cubicBezTo>
                  <a:lnTo>
                    <a:pt x="0" y="3432"/>
                  </a:lnTo>
                  <a:cubicBezTo>
                    <a:pt x="51" y="3533"/>
                    <a:pt x="151" y="3603"/>
                    <a:pt x="281" y="3603"/>
                  </a:cubicBezTo>
                  <a:lnTo>
                    <a:pt x="12271" y="3603"/>
                  </a:lnTo>
                  <a:cubicBezTo>
                    <a:pt x="12452" y="3603"/>
                    <a:pt x="12593" y="3463"/>
                    <a:pt x="12593" y="3292"/>
                  </a:cubicBezTo>
                  <a:lnTo>
                    <a:pt x="12593" y="282"/>
                  </a:lnTo>
                  <a:cubicBezTo>
                    <a:pt x="12593" y="161"/>
                    <a:pt x="12522" y="61"/>
                    <a:pt x="12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7"/>
            <p:cNvSpPr/>
            <p:nvPr/>
          </p:nvSpPr>
          <p:spPr>
            <a:xfrm>
              <a:off x="2652757" y="3215565"/>
              <a:ext cx="86120" cy="86379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71" y="1"/>
                  </a:moveTo>
                  <a:cubicBezTo>
                    <a:pt x="81" y="1"/>
                    <a:pt x="1" y="71"/>
                    <a:pt x="1" y="161"/>
                  </a:cubicBezTo>
                  <a:cubicBezTo>
                    <a:pt x="1" y="252"/>
                    <a:pt x="81" y="332"/>
                    <a:pt x="171" y="332"/>
                  </a:cubicBezTo>
                  <a:cubicBezTo>
                    <a:pt x="261" y="332"/>
                    <a:pt x="331" y="252"/>
                    <a:pt x="331" y="161"/>
                  </a:cubicBezTo>
                  <a:cubicBezTo>
                    <a:pt x="331" y="71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7"/>
            <p:cNvSpPr/>
            <p:nvPr/>
          </p:nvSpPr>
          <p:spPr>
            <a:xfrm>
              <a:off x="2634340" y="3215565"/>
              <a:ext cx="86379" cy="86379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1" y="1"/>
                  </a:moveTo>
                  <a:cubicBezTo>
                    <a:pt x="72" y="1"/>
                    <a:pt x="1" y="71"/>
                    <a:pt x="1" y="161"/>
                  </a:cubicBezTo>
                  <a:cubicBezTo>
                    <a:pt x="1" y="252"/>
                    <a:pt x="72" y="332"/>
                    <a:pt x="161" y="332"/>
                  </a:cubicBezTo>
                  <a:cubicBezTo>
                    <a:pt x="252" y="332"/>
                    <a:pt x="332" y="252"/>
                    <a:pt x="332" y="161"/>
                  </a:cubicBezTo>
                  <a:cubicBezTo>
                    <a:pt x="332" y="7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7"/>
            <p:cNvSpPr/>
            <p:nvPr/>
          </p:nvSpPr>
          <p:spPr>
            <a:xfrm>
              <a:off x="2652757" y="3452394"/>
              <a:ext cx="86120" cy="86120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71" y="1"/>
                  </a:moveTo>
                  <a:cubicBezTo>
                    <a:pt x="81" y="1"/>
                    <a:pt x="1" y="71"/>
                    <a:pt x="1" y="162"/>
                  </a:cubicBezTo>
                  <a:cubicBezTo>
                    <a:pt x="1" y="251"/>
                    <a:pt x="81" y="332"/>
                    <a:pt x="171" y="332"/>
                  </a:cubicBezTo>
                  <a:cubicBezTo>
                    <a:pt x="261" y="332"/>
                    <a:pt x="331" y="251"/>
                    <a:pt x="331" y="162"/>
                  </a:cubicBezTo>
                  <a:cubicBezTo>
                    <a:pt x="331" y="71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7"/>
            <p:cNvSpPr/>
            <p:nvPr/>
          </p:nvSpPr>
          <p:spPr>
            <a:xfrm>
              <a:off x="2634340" y="3452394"/>
              <a:ext cx="86379" cy="86120"/>
            </a:xfrm>
            <a:custGeom>
              <a:avLst/>
              <a:gdLst/>
              <a:ahLst/>
              <a:cxnLst/>
              <a:rect l="l" t="t" r="r" b="b"/>
              <a:pathLst>
                <a:path w="333" h="332" extrusionOk="0">
                  <a:moveTo>
                    <a:pt x="161" y="1"/>
                  </a:moveTo>
                  <a:cubicBezTo>
                    <a:pt x="72" y="1"/>
                    <a:pt x="1" y="71"/>
                    <a:pt x="1" y="162"/>
                  </a:cubicBezTo>
                  <a:cubicBezTo>
                    <a:pt x="1" y="251"/>
                    <a:pt x="72" y="332"/>
                    <a:pt x="161" y="332"/>
                  </a:cubicBezTo>
                  <a:cubicBezTo>
                    <a:pt x="252" y="332"/>
                    <a:pt x="332" y="251"/>
                    <a:pt x="332" y="162"/>
                  </a:cubicBezTo>
                  <a:cubicBezTo>
                    <a:pt x="332" y="7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7"/>
            <p:cNvSpPr/>
            <p:nvPr/>
          </p:nvSpPr>
          <p:spPr>
            <a:xfrm>
              <a:off x="2652757" y="3689223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71" y="1"/>
                  </a:moveTo>
                  <a:cubicBezTo>
                    <a:pt x="81" y="1"/>
                    <a:pt x="1" y="71"/>
                    <a:pt x="1" y="161"/>
                  </a:cubicBezTo>
                  <a:cubicBezTo>
                    <a:pt x="1" y="252"/>
                    <a:pt x="81" y="322"/>
                    <a:pt x="171" y="322"/>
                  </a:cubicBezTo>
                  <a:cubicBezTo>
                    <a:pt x="261" y="322"/>
                    <a:pt x="331" y="252"/>
                    <a:pt x="331" y="161"/>
                  </a:cubicBezTo>
                  <a:cubicBezTo>
                    <a:pt x="331" y="71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7"/>
            <p:cNvSpPr/>
            <p:nvPr/>
          </p:nvSpPr>
          <p:spPr>
            <a:xfrm>
              <a:off x="2634340" y="3689223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1"/>
                  </a:moveTo>
                  <a:cubicBezTo>
                    <a:pt x="72" y="1"/>
                    <a:pt x="1" y="71"/>
                    <a:pt x="1" y="161"/>
                  </a:cubicBezTo>
                  <a:cubicBezTo>
                    <a:pt x="1" y="252"/>
                    <a:pt x="72" y="322"/>
                    <a:pt x="161" y="322"/>
                  </a:cubicBezTo>
                  <a:cubicBezTo>
                    <a:pt x="252" y="322"/>
                    <a:pt x="332" y="252"/>
                    <a:pt x="332" y="161"/>
                  </a:cubicBezTo>
                  <a:cubicBezTo>
                    <a:pt x="332" y="7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7"/>
            <p:cNvSpPr/>
            <p:nvPr/>
          </p:nvSpPr>
          <p:spPr>
            <a:xfrm>
              <a:off x="5689769" y="3468217"/>
              <a:ext cx="86379" cy="85861"/>
            </a:xfrm>
            <a:custGeom>
              <a:avLst/>
              <a:gdLst/>
              <a:ahLst/>
              <a:cxnLst/>
              <a:rect l="l" t="t" r="r" b="b"/>
              <a:pathLst>
                <a:path w="333" h="331" extrusionOk="0">
                  <a:moveTo>
                    <a:pt x="172" y="0"/>
                  </a:moveTo>
                  <a:cubicBezTo>
                    <a:pt x="81" y="0"/>
                    <a:pt x="1" y="80"/>
                    <a:pt x="1" y="170"/>
                  </a:cubicBezTo>
                  <a:cubicBezTo>
                    <a:pt x="1" y="261"/>
                    <a:pt x="81" y="331"/>
                    <a:pt x="172" y="331"/>
                  </a:cubicBezTo>
                  <a:cubicBezTo>
                    <a:pt x="262" y="331"/>
                    <a:pt x="332" y="261"/>
                    <a:pt x="332" y="170"/>
                  </a:cubicBezTo>
                  <a:cubicBezTo>
                    <a:pt x="332" y="80"/>
                    <a:pt x="262" y="0"/>
                    <a:pt x="172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7"/>
            <p:cNvSpPr/>
            <p:nvPr/>
          </p:nvSpPr>
          <p:spPr>
            <a:xfrm>
              <a:off x="5671870" y="3468217"/>
              <a:ext cx="85861" cy="85861"/>
            </a:xfrm>
            <a:custGeom>
              <a:avLst/>
              <a:gdLst/>
              <a:ahLst/>
              <a:cxnLst/>
              <a:rect l="l" t="t" r="r" b="b"/>
              <a:pathLst>
                <a:path w="331" h="331" extrusionOk="0">
                  <a:moveTo>
                    <a:pt x="161" y="0"/>
                  </a:moveTo>
                  <a:cubicBezTo>
                    <a:pt x="70" y="0"/>
                    <a:pt x="0" y="80"/>
                    <a:pt x="0" y="170"/>
                  </a:cubicBezTo>
                  <a:cubicBezTo>
                    <a:pt x="0" y="261"/>
                    <a:pt x="70" y="331"/>
                    <a:pt x="161" y="331"/>
                  </a:cubicBezTo>
                  <a:cubicBezTo>
                    <a:pt x="251" y="331"/>
                    <a:pt x="331" y="261"/>
                    <a:pt x="331" y="170"/>
                  </a:cubicBezTo>
                  <a:cubicBezTo>
                    <a:pt x="331" y="8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7"/>
            <p:cNvSpPr/>
            <p:nvPr/>
          </p:nvSpPr>
          <p:spPr>
            <a:xfrm>
              <a:off x="5689769" y="3707640"/>
              <a:ext cx="86379" cy="85861"/>
            </a:xfrm>
            <a:custGeom>
              <a:avLst/>
              <a:gdLst/>
              <a:ahLst/>
              <a:cxnLst/>
              <a:rect l="l" t="t" r="r" b="b"/>
              <a:pathLst>
                <a:path w="333" h="331" extrusionOk="0">
                  <a:moveTo>
                    <a:pt x="172" y="0"/>
                  </a:moveTo>
                  <a:cubicBezTo>
                    <a:pt x="81" y="0"/>
                    <a:pt x="1" y="81"/>
                    <a:pt x="1" y="170"/>
                  </a:cubicBezTo>
                  <a:cubicBezTo>
                    <a:pt x="1" y="261"/>
                    <a:pt x="81" y="331"/>
                    <a:pt x="172" y="331"/>
                  </a:cubicBezTo>
                  <a:cubicBezTo>
                    <a:pt x="262" y="331"/>
                    <a:pt x="332" y="261"/>
                    <a:pt x="332" y="170"/>
                  </a:cubicBezTo>
                  <a:cubicBezTo>
                    <a:pt x="332" y="81"/>
                    <a:pt x="262" y="0"/>
                    <a:pt x="172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7"/>
            <p:cNvSpPr/>
            <p:nvPr/>
          </p:nvSpPr>
          <p:spPr>
            <a:xfrm>
              <a:off x="5671870" y="3707640"/>
              <a:ext cx="85861" cy="85861"/>
            </a:xfrm>
            <a:custGeom>
              <a:avLst/>
              <a:gdLst/>
              <a:ahLst/>
              <a:cxnLst/>
              <a:rect l="l" t="t" r="r" b="b"/>
              <a:pathLst>
                <a:path w="331" h="331" extrusionOk="0">
                  <a:moveTo>
                    <a:pt x="161" y="0"/>
                  </a:moveTo>
                  <a:cubicBezTo>
                    <a:pt x="70" y="0"/>
                    <a:pt x="0" y="81"/>
                    <a:pt x="0" y="170"/>
                  </a:cubicBezTo>
                  <a:cubicBezTo>
                    <a:pt x="0" y="261"/>
                    <a:pt x="70" y="331"/>
                    <a:pt x="161" y="331"/>
                  </a:cubicBezTo>
                  <a:cubicBezTo>
                    <a:pt x="251" y="331"/>
                    <a:pt x="331" y="261"/>
                    <a:pt x="331" y="170"/>
                  </a:cubicBezTo>
                  <a:cubicBezTo>
                    <a:pt x="331" y="81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7"/>
            <p:cNvSpPr/>
            <p:nvPr/>
          </p:nvSpPr>
          <p:spPr>
            <a:xfrm>
              <a:off x="2652757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71" y="0"/>
                  </a:moveTo>
                  <a:cubicBezTo>
                    <a:pt x="81" y="0"/>
                    <a:pt x="1" y="70"/>
                    <a:pt x="1" y="161"/>
                  </a:cubicBezTo>
                  <a:cubicBezTo>
                    <a:pt x="1" y="250"/>
                    <a:pt x="81" y="321"/>
                    <a:pt x="171" y="321"/>
                  </a:cubicBezTo>
                  <a:cubicBezTo>
                    <a:pt x="261" y="321"/>
                    <a:pt x="331" y="250"/>
                    <a:pt x="331" y="161"/>
                  </a:cubicBezTo>
                  <a:cubicBezTo>
                    <a:pt x="331" y="70"/>
                    <a:pt x="261" y="0"/>
                    <a:pt x="17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7"/>
            <p:cNvSpPr/>
            <p:nvPr/>
          </p:nvSpPr>
          <p:spPr>
            <a:xfrm>
              <a:off x="2634340" y="3926311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32" y="250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7"/>
            <p:cNvSpPr/>
            <p:nvPr/>
          </p:nvSpPr>
          <p:spPr>
            <a:xfrm>
              <a:off x="2886992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71" y="0"/>
                  </a:moveTo>
                  <a:cubicBezTo>
                    <a:pt x="81" y="0"/>
                    <a:pt x="1" y="70"/>
                    <a:pt x="1" y="161"/>
                  </a:cubicBezTo>
                  <a:cubicBezTo>
                    <a:pt x="1" y="250"/>
                    <a:pt x="81" y="321"/>
                    <a:pt x="171" y="321"/>
                  </a:cubicBezTo>
                  <a:cubicBezTo>
                    <a:pt x="261" y="321"/>
                    <a:pt x="331" y="250"/>
                    <a:pt x="331" y="161"/>
                  </a:cubicBezTo>
                  <a:cubicBezTo>
                    <a:pt x="331" y="70"/>
                    <a:pt x="261" y="0"/>
                    <a:pt x="17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7"/>
            <p:cNvSpPr/>
            <p:nvPr/>
          </p:nvSpPr>
          <p:spPr>
            <a:xfrm>
              <a:off x="2868575" y="3926311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32" y="250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7"/>
            <p:cNvSpPr/>
            <p:nvPr/>
          </p:nvSpPr>
          <p:spPr>
            <a:xfrm>
              <a:off x="3121227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71" y="0"/>
                  </a:moveTo>
                  <a:cubicBezTo>
                    <a:pt x="81" y="0"/>
                    <a:pt x="1" y="70"/>
                    <a:pt x="1" y="161"/>
                  </a:cubicBezTo>
                  <a:cubicBezTo>
                    <a:pt x="1" y="250"/>
                    <a:pt x="81" y="321"/>
                    <a:pt x="17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7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7"/>
            <p:cNvSpPr/>
            <p:nvPr/>
          </p:nvSpPr>
          <p:spPr>
            <a:xfrm>
              <a:off x="3102810" y="3926311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32" y="250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7"/>
            <p:cNvSpPr/>
            <p:nvPr/>
          </p:nvSpPr>
          <p:spPr>
            <a:xfrm>
              <a:off x="3355462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81" y="0"/>
                    <a:pt x="1" y="70"/>
                    <a:pt x="1" y="161"/>
                  </a:cubicBezTo>
                  <a:cubicBezTo>
                    <a:pt x="1" y="250"/>
                    <a:pt x="81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7"/>
            <p:cNvSpPr/>
            <p:nvPr/>
          </p:nvSpPr>
          <p:spPr>
            <a:xfrm>
              <a:off x="3337045" y="3926311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32" y="250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7"/>
            <p:cNvSpPr/>
            <p:nvPr/>
          </p:nvSpPr>
          <p:spPr>
            <a:xfrm>
              <a:off x="3589697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7"/>
            <p:cNvSpPr/>
            <p:nvPr/>
          </p:nvSpPr>
          <p:spPr>
            <a:xfrm>
              <a:off x="3571280" y="3926311"/>
              <a:ext cx="86379" cy="83526"/>
            </a:xfrm>
            <a:custGeom>
              <a:avLst/>
              <a:gdLst/>
              <a:ahLst/>
              <a:cxnLst/>
              <a:rect l="l" t="t" r="r" b="b"/>
              <a:pathLst>
                <a:path w="333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32" y="250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7"/>
            <p:cNvSpPr/>
            <p:nvPr/>
          </p:nvSpPr>
          <p:spPr>
            <a:xfrm>
              <a:off x="3823932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7"/>
            <p:cNvSpPr/>
            <p:nvPr/>
          </p:nvSpPr>
          <p:spPr>
            <a:xfrm>
              <a:off x="3805514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7"/>
            <p:cNvSpPr/>
            <p:nvPr/>
          </p:nvSpPr>
          <p:spPr>
            <a:xfrm>
              <a:off x="4058166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7"/>
            <p:cNvSpPr/>
            <p:nvPr/>
          </p:nvSpPr>
          <p:spPr>
            <a:xfrm>
              <a:off x="4039749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7"/>
            <p:cNvSpPr/>
            <p:nvPr/>
          </p:nvSpPr>
          <p:spPr>
            <a:xfrm>
              <a:off x="4292401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7"/>
            <p:cNvSpPr/>
            <p:nvPr/>
          </p:nvSpPr>
          <p:spPr>
            <a:xfrm>
              <a:off x="4273984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7"/>
            <p:cNvSpPr/>
            <p:nvPr/>
          </p:nvSpPr>
          <p:spPr>
            <a:xfrm>
              <a:off x="4526636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7"/>
            <p:cNvSpPr/>
            <p:nvPr/>
          </p:nvSpPr>
          <p:spPr>
            <a:xfrm>
              <a:off x="4508219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7"/>
            <p:cNvSpPr/>
            <p:nvPr/>
          </p:nvSpPr>
          <p:spPr>
            <a:xfrm>
              <a:off x="4760871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7"/>
            <p:cNvSpPr/>
            <p:nvPr/>
          </p:nvSpPr>
          <p:spPr>
            <a:xfrm>
              <a:off x="4742454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7"/>
            <p:cNvSpPr/>
            <p:nvPr/>
          </p:nvSpPr>
          <p:spPr>
            <a:xfrm>
              <a:off x="4995106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7"/>
            <p:cNvSpPr/>
            <p:nvPr/>
          </p:nvSpPr>
          <p:spPr>
            <a:xfrm>
              <a:off x="4976689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7"/>
            <p:cNvSpPr/>
            <p:nvPr/>
          </p:nvSpPr>
          <p:spPr>
            <a:xfrm>
              <a:off x="5229340" y="3926311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31" y="250"/>
                    <a:pt x="331" y="161"/>
                  </a:cubicBezTo>
                  <a:cubicBezTo>
                    <a:pt x="331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7"/>
            <p:cNvSpPr/>
            <p:nvPr/>
          </p:nvSpPr>
          <p:spPr>
            <a:xfrm>
              <a:off x="5210923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7"/>
            <p:cNvSpPr/>
            <p:nvPr/>
          </p:nvSpPr>
          <p:spPr>
            <a:xfrm>
              <a:off x="5463575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0" y="0"/>
                    <a:pt x="1" y="70"/>
                    <a:pt x="1" y="161"/>
                  </a:cubicBezTo>
                  <a:cubicBezTo>
                    <a:pt x="1" y="250"/>
                    <a:pt x="70" y="321"/>
                    <a:pt x="161" y="321"/>
                  </a:cubicBezTo>
                  <a:cubicBezTo>
                    <a:pt x="251" y="321"/>
                    <a:pt x="322" y="250"/>
                    <a:pt x="322" y="161"/>
                  </a:cubicBezTo>
                  <a:cubicBezTo>
                    <a:pt x="322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7"/>
            <p:cNvSpPr/>
            <p:nvPr/>
          </p:nvSpPr>
          <p:spPr>
            <a:xfrm>
              <a:off x="5445158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0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7"/>
            <p:cNvSpPr/>
            <p:nvPr/>
          </p:nvSpPr>
          <p:spPr>
            <a:xfrm>
              <a:off x="5697810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0" y="0"/>
                    <a:pt x="0" y="70"/>
                    <a:pt x="0" y="161"/>
                  </a:cubicBezTo>
                  <a:cubicBezTo>
                    <a:pt x="0" y="250"/>
                    <a:pt x="70" y="321"/>
                    <a:pt x="161" y="321"/>
                  </a:cubicBezTo>
                  <a:cubicBezTo>
                    <a:pt x="251" y="321"/>
                    <a:pt x="322" y="250"/>
                    <a:pt x="322" y="161"/>
                  </a:cubicBezTo>
                  <a:cubicBezTo>
                    <a:pt x="322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7"/>
            <p:cNvSpPr/>
            <p:nvPr/>
          </p:nvSpPr>
          <p:spPr>
            <a:xfrm>
              <a:off x="5679393" y="3926311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1" y="0"/>
                    <a:pt x="1" y="70"/>
                    <a:pt x="1" y="161"/>
                  </a:cubicBezTo>
                  <a:cubicBezTo>
                    <a:pt x="1" y="250"/>
                    <a:pt x="71" y="321"/>
                    <a:pt x="161" y="321"/>
                  </a:cubicBezTo>
                  <a:cubicBezTo>
                    <a:pt x="252" y="321"/>
                    <a:pt x="322" y="250"/>
                    <a:pt x="322" y="161"/>
                  </a:cubicBezTo>
                  <a:cubicBezTo>
                    <a:pt x="32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7"/>
            <p:cNvSpPr/>
            <p:nvPr/>
          </p:nvSpPr>
          <p:spPr>
            <a:xfrm>
              <a:off x="2889586" y="3215565"/>
              <a:ext cx="83526" cy="86379"/>
            </a:xfrm>
            <a:custGeom>
              <a:avLst/>
              <a:gdLst/>
              <a:ahLst/>
              <a:cxnLst/>
              <a:rect l="l" t="t" r="r" b="b"/>
              <a:pathLst>
                <a:path w="322" h="333" extrusionOk="0">
                  <a:moveTo>
                    <a:pt x="161" y="1"/>
                  </a:moveTo>
                  <a:cubicBezTo>
                    <a:pt x="71" y="1"/>
                    <a:pt x="0" y="81"/>
                    <a:pt x="0" y="172"/>
                  </a:cubicBezTo>
                  <a:cubicBezTo>
                    <a:pt x="0" y="252"/>
                    <a:pt x="71" y="332"/>
                    <a:pt x="161" y="332"/>
                  </a:cubicBezTo>
                  <a:cubicBezTo>
                    <a:pt x="251" y="332"/>
                    <a:pt x="321" y="252"/>
                    <a:pt x="321" y="172"/>
                  </a:cubicBezTo>
                  <a:cubicBezTo>
                    <a:pt x="321" y="8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7"/>
            <p:cNvSpPr/>
            <p:nvPr/>
          </p:nvSpPr>
          <p:spPr>
            <a:xfrm>
              <a:off x="2868575" y="3215565"/>
              <a:ext cx="86379" cy="86379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72" y="1"/>
                  </a:moveTo>
                  <a:cubicBezTo>
                    <a:pt x="81" y="1"/>
                    <a:pt x="1" y="81"/>
                    <a:pt x="1" y="172"/>
                  </a:cubicBezTo>
                  <a:cubicBezTo>
                    <a:pt x="1" y="252"/>
                    <a:pt x="81" y="332"/>
                    <a:pt x="172" y="332"/>
                  </a:cubicBezTo>
                  <a:cubicBezTo>
                    <a:pt x="262" y="332"/>
                    <a:pt x="332" y="252"/>
                    <a:pt x="332" y="172"/>
                  </a:cubicBezTo>
                  <a:cubicBezTo>
                    <a:pt x="332" y="81"/>
                    <a:pt x="262" y="1"/>
                    <a:pt x="172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7"/>
            <p:cNvSpPr/>
            <p:nvPr/>
          </p:nvSpPr>
          <p:spPr>
            <a:xfrm>
              <a:off x="3136791" y="3215565"/>
              <a:ext cx="86120" cy="86379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71" y="1"/>
                  </a:moveTo>
                  <a:cubicBezTo>
                    <a:pt x="81" y="1"/>
                    <a:pt x="1" y="81"/>
                    <a:pt x="1" y="172"/>
                  </a:cubicBezTo>
                  <a:cubicBezTo>
                    <a:pt x="1" y="261"/>
                    <a:pt x="81" y="332"/>
                    <a:pt x="171" y="332"/>
                  </a:cubicBezTo>
                  <a:cubicBezTo>
                    <a:pt x="262" y="332"/>
                    <a:pt x="331" y="261"/>
                    <a:pt x="331" y="172"/>
                  </a:cubicBezTo>
                  <a:cubicBezTo>
                    <a:pt x="331" y="81"/>
                    <a:pt x="262" y="1"/>
                    <a:pt x="17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7"/>
            <p:cNvSpPr/>
            <p:nvPr/>
          </p:nvSpPr>
          <p:spPr>
            <a:xfrm>
              <a:off x="3118633" y="3215565"/>
              <a:ext cx="86120" cy="86379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1" y="1"/>
                  </a:moveTo>
                  <a:cubicBezTo>
                    <a:pt x="71" y="1"/>
                    <a:pt x="0" y="81"/>
                    <a:pt x="0" y="172"/>
                  </a:cubicBezTo>
                  <a:cubicBezTo>
                    <a:pt x="0" y="261"/>
                    <a:pt x="71" y="332"/>
                    <a:pt x="161" y="332"/>
                  </a:cubicBezTo>
                  <a:cubicBezTo>
                    <a:pt x="251" y="332"/>
                    <a:pt x="332" y="261"/>
                    <a:pt x="332" y="172"/>
                  </a:cubicBezTo>
                  <a:cubicBezTo>
                    <a:pt x="332" y="8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7"/>
            <p:cNvSpPr/>
            <p:nvPr/>
          </p:nvSpPr>
          <p:spPr>
            <a:xfrm>
              <a:off x="3399559" y="3218159"/>
              <a:ext cx="83526" cy="8378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1" y="1"/>
                    <a:pt x="1" y="71"/>
                    <a:pt x="1" y="162"/>
                  </a:cubicBezTo>
                  <a:cubicBezTo>
                    <a:pt x="1" y="251"/>
                    <a:pt x="71" y="322"/>
                    <a:pt x="161" y="322"/>
                  </a:cubicBezTo>
                  <a:cubicBezTo>
                    <a:pt x="252" y="322"/>
                    <a:pt x="322" y="251"/>
                    <a:pt x="322" y="162"/>
                  </a:cubicBezTo>
                  <a:cubicBezTo>
                    <a:pt x="322" y="7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7"/>
            <p:cNvSpPr/>
            <p:nvPr/>
          </p:nvSpPr>
          <p:spPr>
            <a:xfrm>
              <a:off x="3378808" y="3218159"/>
              <a:ext cx="86120" cy="8378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71" y="1"/>
                  </a:moveTo>
                  <a:cubicBezTo>
                    <a:pt x="81" y="1"/>
                    <a:pt x="0" y="71"/>
                    <a:pt x="0" y="162"/>
                  </a:cubicBezTo>
                  <a:cubicBezTo>
                    <a:pt x="0" y="251"/>
                    <a:pt x="81" y="322"/>
                    <a:pt x="171" y="322"/>
                  </a:cubicBezTo>
                  <a:cubicBezTo>
                    <a:pt x="261" y="322"/>
                    <a:pt x="332" y="251"/>
                    <a:pt x="332" y="162"/>
                  </a:cubicBezTo>
                  <a:cubicBezTo>
                    <a:pt x="332" y="71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7"/>
            <p:cNvSpPr/>
            <p:nvPr/>
          </p:nvSpPr>
          <p:spPr>
            <a:xfrm>
              <a:off x="3758823" y="2999747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61" y="0"/>
                  </a:moveTo>
                  <a:cubicBezTo>
                    <a:pt x="71" y="0"/>
                    <a:pt x="0" y="70"/>
                    <a:pt x="0" y="161"/>
                  </a:cubicBezTo>
                  <a:cubicBezTo>
                    <a:pt x="0" y="251"/>
                    <a:pt x="71" y="321"/>
                    <a:pt x="161" y="321"/>
                  </a:cubicBezTo>
                  <a:cubicBezTo>
                    <a:pt x="252" y="321"/>
                    <a:pt x="332" y="251"/>
                    <a:pt x="332" y="161"/>
                  </a:cubicBezTo>
                  <a:cubicBezTo>
                    <a:pt x="332" y="70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7"/>
            <p:cNvSpPr/>
            <p:nvPr/>
          </p:nvSpPr>
          <p:spPr>
            <a:xfrm>
              <a:off x="3740665" y="2999747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0" y="0"/>
                    <a:pt x="0" y="70"/>
                    <a:pt x="0" y="161"/>
                  </a:cubicBezTo>
                  <a:cubicBezTo>
                    <a:pt x="0" y="251"/>
                    <a:pt x="70" y="321"/>
                    <a:pt x="161" y="321"/>
                  </a:cubicBezTo>
                  <a:cubicBezTo>
                    <a:pt x="251" y="321"/>
                    <a:pt x="322" y="251"/>
                    <a:pt x="322" y="161"/>
                  </a:cubicBezTo>
                  <a:cubicBezTo>
                    <a:pt x="322" y="70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7"/>
            <p:cNvSpPr/>
            <p:nvPr/>
          </p:nvSpPr>
          <p:spPr>
            <a:xfrm>
              <a:off x="3914980" y="2814798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1" y="0"/>
                    <a:pt x="0" y="71"/>
                    <a:pt x="0" y="161"/>
                  </a:cubicBezTo>
                  <a:cubicBezTo>
                    <a:pt x="0" y="252"/>
                    <a:pt x="71" y="321"/>
                    <a:pt x="161" y="321"/>
                  </a:cubicBezTo>
                  <a:cubicBezTo>
                    <a:pt x="252" y="321"/>
                    <a:pt x="321" y="252"/>
                    <a:pt x="321" y="161"/>
                  </a:cubicBezTo>
                  <a:cubicBezTo>
                    <a:pt x="321" y="71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7"/>
            <p:cNvSpPr/>
            <p:nvPr/>
          </p:nvSpPr>
          <p:spPr>
            <a:xfrm>
              <a:off x="3896822" y="2814798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0" y="0"/>
                    <a:pt x="0" y="71"/>
                    <a:pt x="0" y="161"/>
                  </a:cubicBezTo>
                  <a:cubicBezTo>
                    <a:pt x="0" y="252"/>
                    <a:pt x="70" y="321"/>
                    <a:pt x="161" y="321"/>
                  </a:cubicBezTo>
                  <a:cubicBezTo>
                    <a:pt x="251" y="321"/>
                    <a:pt x="322" y="252"/>
                    <a:pt x="322" y="161"/>
                  </a:cubicBezTo>
                  <a:cubicBezTo>
                    <a:pt x="322" y="71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7"/>
            <p:cNvSpPr/>
            <p:nvPr/>
          </p:nvSpPr>
          <p:spPr>
            <a:xfrm>
              <a:off x="4188383" y="2713374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0" y="1"/>
                    <a:pt x="0" y="70"/>
                    <a:pt x="0" y="161"/>
                  </a:cubicBezTo>
                  <a:cubicBezTo>
                    <a:pt x="0" y="251"/>
                    <a:pt x="70" y="322"/>
                    <a:pt x="161" y="322"/>
                  </a:cubicBezTo>
                  <a:cubicBezTo>
                    <a:pt x="251" y="322"/>
                    <a:pt x="321" y="251"/>
                    <a:pt x="321" y="161"/>
                  </a:cubicBezTo>
                  <a:cubicBezTo>
                    <a:pt x="321" y="70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7"/>
            <p:cNvSpPr/>
            <p:nvPr/>
          </p:nvSpPr>
          <p:spPr>
            <a:xfrm>
              <a:off x="4169966" y="2713374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1" y="1"/>
                    <a:pt x="1" y="70"/>
                    <a:pt x="1" y="161"/>
                  </a:cubicBezTo>
                  <a:cubicBezTo>
                    <a:pt x="1" y="251"/>
                    <a:pt x="71" y="322"/>
                    <a:pt x="161" y="322"/>
                  </a:cubicBezTo>
                  <a:cubicBezTo>
                    <a:pt x="252" y="322"/>
                    <a:pt x="322" y="251"/>
                    <a:pt x="322" y="161"/>
                  </a:cubicBezTo>
                  <a:cubicBezTo>
                    <a:pt x="322" y="70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7"/>
            <p:cNvSpPr/>
            <p:nvPr/>
          </p:nvSpPr>
          <p:spPr>
            <a:xfrm>
              <a:off x="3678151" y="3218159"/>
              <a:ext cx="83526" cy="8378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0" y="1"/>
                    <a:pt x="1" y="71"/>
                    <a:pt x="1" y="162"/>
                  </a:cubicBezTo>
                  <a:cubicBezTo>
                    <a:pt x="1" y="251"/>
                    <a:pt x="70" y="322"/>
                    <a:pt x="161" y="322"/>
                  </a:cubicBezTo>
                  <a:cubicBezTo>
                    <a:pt x="251" y="322"/>
                    <a:pt x="322" y="251"/>
                    <a:pt x="322" y="162"/>
                  </a:cubicBezTo>
                  <a:cubicBezTo>
                    <a:pt x="322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7"/>
            <p:cNvSpPr/>
            <p:nvPr/>
          </p:nvSpPr>
          <p:spPr>
            <a:xfrm>
              <a:off x="3657399" y="3218159"/>
              <a:ext cx="86120" cy="8378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71" y="1"/>
                  </a:moveTo>
                  <a:cubicBezTo>
                    <a:pt x="81" y="1"/>
                    <a:pt x="0" y="71"/>
                    <a:pt x="0" y="162"/>
                  </a:cubicBezTo>
                  <a:cubicBezTo>
                    <a:pt x="0" y="251"/>
                    <a:pt x="81" y="322"/>
                    <a:pt x="171" y="322"/>
                  </a:cubicBezTo>
                  <a:cubicBezTo>
                    <a:pt x="261" y="322"/>
                    <a:pt x="331" y="251"/>
                    <a:pt x="331" y="162"/>
                  </a:cubicBezTo>
                  <a:cubicBezTo>
                    <a:pt x="331" y="71"/>
                    <a:pt x="261" y="1"/>
                    <a:pt x="17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7"/>
            <p:cNvSpPr/>
            <p:nvPr/>
          </p:nvSpPr>
          <p:spPr>
            <a:xfrm>
              <a:off x="5682246" y="3215565"/>
              <a:ext cx="85861" cy="86379"/>
            </a:xfrm>
            <a:custGeom>
              <a:avLst/>
              <a:gdLst/>
              <a:ahLst/>
              <a:cxnLst/>
              <a:rect l="l" t="t" r="r" b="b"/>
              <a:pathLst>
                <a:path w="331" h="333" extrusionOk="0">
                  <a:moveTo>
                    <a:pt x="161" y="1"/>
                  </a:moveTo>
                  <a:cubicBezTo>
                    <a:pt x="70" y="1"/>
                    <a:pt x="0" y="71"/>
                    <a:pt x="0" y="161"/>
                  </a:cubicBezTo>
                  <a:cubicBezTo>
                    <a:pt x="0" y="252"/>
                    <a:pt x="70" y="332"/>
                    <a:pt x="161" y="332"/>
                  </a:cubicBezTo>
                  <a:cubicBezTo>
                    <a:pt x="251" y="332"/>
                    <a:pt x="331" y="252"/>
                    <a:pt x="331" y="161"/>
                  </a:cubicBezTo>
                  <a:cubicBezTo>
                    <a:pt x="331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7"/>
            <p:cNvSpPr/>
            <p:nvPr/>
          </p:nvSpPr>
          <p:spPr>
            <a:xfrm>
              <a:off x="5663829" y="3215565"/>
              <a:ext cx="86379" cy="86379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61" y="1"/>
                  </a:moveTo>
                  <a:cubicBezTo>
                    <a:pt x="71" y="1"/>
                    <a:pt x="1" y="71"/>
                    <a:pt x="1" y="161"/>
                  </a:cubicBezTo>
                  <a:cubicBezTo>
                    <a:pt x="1" y="252"/>
                    <a:pt x="71" y="332"/>
                    <a:pt x="161" y="332"/>
                  </a:cubicBezTo>
                  <a:cubicBezTo>
                    <a:pt x="252" y="332"/>
                    <a:pt x="332" y="252"/>
                    <a:pt x="332" y="161"/>
                  </a:cubicBezTo>
                  <a:cubicBezTo>
                    <a:pt x="332" y="7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7"/>
            <p:cNvSpPr/>
            <p:nvPr/>
          </p:nvSpPr>
          <p:spPr>
            <a:xfrm>
              <a:off x="5453199" y="3215565"/>
              <a:ext cx="83526" cy="86379"/>
            </a:xfrm>
            <a:custGeom>
              <a:avLst/>
              <a:gdLst/>
              <a:ahLst/>
              <a:cxnLst/>
              <a:rect l="l" t="t" r="r" b="b"/>
              <a:pathLst>
                <a:path w="322" h="333" extrusionOk="0">
                  <a:moveTo>
                    <a:pt x="161" y="1"/>
                  </a:moveTo>
                  <a:cubicBezTo>
                    <a:pt x="70" y="1"/>
                    <a:pt x="0" y="81"/>
                    <a:pt x="0" y="172"/>
                  </a:cubicBezTo>
                  <a:cubicBezTo>
                    <a:pt x="0" y="252"/>
                    <a:pt x="70" y="332"/>
                    <a:pt x="161" y="332"/>
                  </a:cubicBezTo>
                  <a:cubicBezTo>
                    <a:pt x="251" y="332"/>
                    <a:pt x="321" y="252"/>
                    <a:pt x="321" y="172"/>
                  </a:cubicBezTo>
                  <a:cubicBezTo>
                    <a:pt x="321" y="8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7"/>
            <p:cNvSpPr/>
            <p:nvPr/>
          </p:nvSpPr>
          <p:spPr>
            <a:xfrm>
              <a:off x="5434782" y="3215565"/>
              <a:ext cx="83526" cy="86379"/>
            </a:xfrm>
            <a:custGeom>
              <a:avLst/>
              <a:gdLst/>
              <a:ahLst/>
              <a:cxnLst/>
              <a:rect l="l" t="t" r="r" b="b"/>
              <a:pathLst>
                <a:path w="322" h="333" extrusionOk="0">
                  <a:moveTo>
                    <a:pt x="161" y="1"/>
                  </a:moveTo>
                  <a:cubicBezTo>
                    <a:pt x="71" y="1"/>
                    <a:pt x="1" y="81"/>
                    <a:pt x="1" y="172"/>
                  </a:cubicBezTo>
                  <a:cubicBezTo>
                    <a:pt x="1" y="252"/>
                    <a:pt x="71" y="332"/>
                    <a:pt x="161" y="332"/>
                  </a:cubicBezTo>
                  <a:cubicBezTo>
                    <a:pt x="252" y="332"/>
                    <a:pt x="322" y="252"/>
                    <a:pt x="322" y="172"/>
                  </a:cubicBezTo>
                  <a:cubicBezTo>
                    <a:pt x="322" y="8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7"/>
            <p:cNvSpPr/>
            <p:nvPr/>
          </p:nvSpPr>
          <p:spPr>
            <a:xfrm>
              <a:off x="5195360" y="3215565"/>
              <a:ext cx="83526" cy="86379"/>
            </a:xfrm>
            <a:custGeom>
              <a:avLst/>
              <a:gdLst/>
              <a:ahLst/>
              <a:cxnLst/>
              <a:rect l="l" t="t" r="r" b="b"/>
              <a:pathLst>
                <a:path w="322" h="333" extrusionOk="0">
                  <a:moveTo>
                    <a:pt x="161" y="1"/>
                  </a:moveTo>
                  <a:cubicBezTo>
                    <a:pt x="71" y="1"/>
                    <a:pt x="1" y="81"/>
                    <a:pt x="1" y="172"/>
                  </a:cubicBezTo>
                  <a:cubicBezTo>
                    <a:pt x="1" y="261"/>
                    <a:pt x="71" y="332"/>
                    <a:pt x="161" y="332"/>
                  </a:cubicBezTo>
                  <a:cubicBezTo>
                    <a:pt x="252" y="332"/>
                    <a:pt x="322" y="261"/>
                    <a:pt x="322" y="172"/>
                  </a:cubicBezTo>
                  <a:cubicBezTo>
                    <a:pt x="322" y="81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7"/>
            <p:cNvSpPr/>
            <p:nvPr/>
          </p:nvSpPr>
          <p:spPr>
            <a:xfrm>
              <a:off x="5177202" y="3215565"/>
              <a:ext cx="83526" cy="86379"/>
            </a:xfrm>
            <a:custGeom>
              <a:avLst/>
              <a:gdLst/>
              <a:ahLst/>
              <a:cxnLst/>
              <a:rect l="l" t="t" r="r" b="b"/>
              <a:pathLst>
                <a:path w="322" h="333" extrusionOk="0">
                  <a:moveTo>
                    <a:pt x="161" y="1"/>
                  </a:moveTo>
                  <a:cubicBezTo>
                    <a:pt x="71" y="1"/>
                    <a:pt x="1" y="81"/>
                    <a:pt x="1" y="172"/>
                  </a:cubicBezTo>
                  <a:cubicBezTo>
                    <a:pt x="1" y="261"/>
                    <a:pt x="71" y="332"/>
                    <a:pt x="161" y="332"/>
                  </a:cubicBezTo>
                  <a:cubicBezTo>
                    <a:pt x="251" y="332"/>
                    <a:pt x="322" y="261"/>
                    <a:pt x="322" y="172"/>
                  </a:cubicBezTo>
                  <a:cubicBezTo>
                    <a:pt x="322" y="8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7"/>
            <p:cNvSpPr/>
            <p:nvPr/>
          </p:nvSpPr>
          <p:spPr>
            <a:xfrm>
              <a:off x="4937779" y="3218159"/>
              <a:ext cx="83526" cy="8378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1" y="1"/>
                    <a:pt x="1" y="71"/>
                    <a:pt x="1" y="162"/>
                  </a:cubicBezTo>
                  <a:cubicBezTo>
                    <a:pt x="1" y="251"/>
                    <a:pt x="71" y="322"/>
                    <a:pt x="161" y="322"/>
                  </a:cubicBezTo>
                  <a:cubicBezTo>
                    <a:pt x="251" y="322"/>
                    <a:pt x="322" y="251"/>
                    <a:pt x="322" y="162"/>
                  </a:cubicBezTo>
                  <a:cubicBezTo>
                    <a:pt x="322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7"/>
            <p:cNvSpPr/>
            <p:nvPr/>
          </p:nvSpPr>
          <p:spPr>
            <a:xfrm>
              <a:off x="4919621" y="3218159"/>
              <a:ext cx="83526" cy="8378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1" y="1"/>
                    <a:pt x="0" y="71"/>
                    <a:pt x="0" y="162"/>
                  </a:cubicBezTo>
                  <a:cubicBezTo>
                    <a:pt x="0" y="251"/>
                    <a:pt x="71" y="322"/>
                    <a:pt x="161" y="322"/>
                  </a:cubicBezTo>
                  <a:cubicBezTo>
                    <a:pt x="251" y="322"/>
                    <a:pt x="321" y="251"/>
                    <a:pt x="321" y="162"/>
                  </a:cubicBezTo>
                  <a:cubicBezTo>
                    <a:pt x="321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7"/>
            <p:cNvSpPr/>
            <p:nvPr/>
          </p:nvSpPr>
          <p:spPr>
            <a:xfrm>
              <a:off x="4596932" y="2999747"/>
              <a:ext cx="86120" cy="83526"/>
            </a:xfrm>
            <a:custGeom>
              <a:avLst/>
              <a:gdLst/>
              <a:ahLst/>
              <a:cxnLst/>
              <a:rect l="l" t="t" r="r" b="b"/>
              <a:pathLst>
                <a:path w="332" h="322" extrusionOk="0">
                  <a:moveTo>
                    <a:pt x="171" y="0"/>
                  </a:moveTo>
                  <a:cubicBezTo>
                    <a:pt x="80" y="0"/>
                    <a:pt x="0" y="70"/>
                    <a:pt x="0" y="161"/>
                  </a:cubicBezTo>
                  <a:cubicBezTo>
                    <a:pt x="0" y="251"/>
                    <a:pt x="80" y="321"/>
                    <a:pt x="171" y="321"/>
                  </a:cubicBezTo>
                  <a:cubicBezTo>
                    <a:pt x="261" y="321"/>
                    <a:pt x="332" y="251"/>
                    <a:pt x="332" y="161"/>
                  </a:cubicBezTo>
                  <a:cubicBezTo>
                    <a:pt x="332" y="70"/>
                    <a:pt x="261" y="0"/>
                    <a:pt x="17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7"/>
            <p:cNvSpPr/>
            <p:nvPr/>
          </p:nvSpPr>
          <p:spPr>
            <a:xfrm>
              <a:off x="4578775" y="2999747"/>
              <a:ext cx="85861" cy="83526"/>
            </a:xfrm>
            <a:custGeom>
              <a:avLst/>
              <a:gdLst/>
              <a:ahLst/>
              <a:cxnLst/>
              <a:rect l="l" t="t" r="r" b="b"/>
              <a:pathLst>
                <a:path w="331" h="322" extrusionOk="0">
                  <a:moveTo>
                    <a:pt x="170" y="0"/>
                  </a:moveTo>
                  <a:cubicBezTo>
                    <a:pt x="80" y="0"/>
                    <a:pt x="0" y="70"/>
                    <a:pt x="0" y="161"/>
                  </a:cubicBezTo>
                  <a:cubicBezTo>
                    <a:pt x="0" y="251"/>
                    <a:pt x="80" y="321"/>
                    <a:pt x="170" y="321"/>
                  </a:cubicBezTo>
                  <a:cubicBezTo>
                    <a:pt x="251" y="321"/>
                    <a:pt x="331" y="251"/>
                    <a:pt x="331" y="161"/>
                  </a:cubicBezTo>
                  <a:cubicBezTo>
                    <a:pt x="331" y="70"/>
                    <a:pt x="251" y="0"/>
                    <a:pt x="170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7"/>
            <p:cNvSpPr/>
            <p:nvPr/>
          </p:nvSpPr>
          <p:spPr>
            <a:xfrm>
              <a:off x="4443370" y="2814798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0" y="0"/>
                    <a:pt x="0" y="71"/>
                    <a:pt x="0" y="161"/>
                  </a:cubicBezTo>
                  <a:cubicBezTo>
                    <a:pt x="0" y="252"/>
                    <a:pt x="70" y="321"/>
                    <a:pt x="161" y="321"/>
                  </a:cubicBezTo>
                  <a:cubicBezTo>
                    <a:pt x="251" y="321"/>
                    <a:pt x="322" y="252"/>
                    <a:pt x="322" y="161"/>
                  </a:cubicBezTo>
                  <a:cubicBezTo>
                    <a:pt x="322" y="71"/>
                    <a:pt x="251" y="0"/>
                    <a:pt x="161" y="0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7"/>
            <p:cNvSpPr/>
            <p:nvPr/>
          </p:nvSpPr>
          <p:spPr>
            <a:xfrm>
              <a:off x="4424953" y="2814798"/>
              <a:ext cx="83526" cy="83526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1" y="0"/>
                    <a:pt x="1" y="71"/>
                    <a:pt x="1" y="161"/>
                  </a:cubicBezTo>
                  <a:cubicBezTo>
                    <a:pt x="1" y="252"/>
                    <a:pt x="71" y="321"/>
                    <a:pt x="161" y="321"/>
                  </a:cubicBezTo>
                  <a:cubicBezTo>
                    <a:pt x="252" y="321"/>
                    <a:pt x="322" y="252"/>
                    <a:pt x="322" y="161"/>
                  </a:cubicBezTo>
                  <a:cubicBezTo>
                    <a:pt x="322" y="71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7"/>
            <p:cNvSpPr/>
            <p:nvPr/>
          </p:nvSpPr>
          <p:spPr>
            <a:xfrm>
              <a:off x="4680199" y="3218159"/>
              <a:ext cx="86120" cy="8378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61" y="1"/>
                  </a:moveTo>
                  <a:cubicBezTo>
                    <a:pt x="71" y="1"/>
                    <a:pt x="0" y="71"/>
                    <a:pt x="0" y="162"/>
                  </a:cubicBezTo>
                  <a:cubicBezTo>
                    <a:pt x="0" y="251"/>
                    <a:pt x="71" y="322"/>
                    <a:pt x="161" y="322"/>
                  </a:cubicBezTo>
                  <a:cubicBezTo>
                    <a:pt x="251" y="322"/>
                    <a:pt x="332" y="251"/>
                    <a:pt x="332" y="162"/>
                  </a:cubicBezTo>
                  <a:cubicBezTo>
                    <a:pt x="332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7"/>
            <p:cNvSpPr/>
            <p:nvPr/>
          </p:nvSpPr>
          <p:spPr>
            <a:xfrm>
              <a:off x="4662041" y="3218159"/>
              <a:ext cx="83526" cy="83785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0" y="1"/>
                    <a:pt x="0" y="71"/>
                    <a:pt x="0" y="162"/>
                  </a:cubicBezTo>
                  <a:cubicBezTo>
                    <a:pt x="0" y="251"/>
                    <a:pt x="70" y="322"/>
                    <a:pt x="161" y="322"/>
                  </a:cubicBezTo>
                  <a:cubicBezTo>
                    <a:pt x="251" y="322"/>
                    <a:pt x="321" y="251"/>
                    <a:pt x="321" y="162"/>
                  </a:cubicBezTo>
                  <a:cubicBezTo>
                    <a:pt x="321" y="7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F9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7"/>
            <p:cNvSpPr/>
            <p:nvPr/>
          </p:nvSpPr>
          <p:spPr>
            <a:xfrm>
              <a:off x="3974900" y="2918816"/>
              <a:ext cx="575344" cy="549663"/>
            </a:xfrm>
            <a:custGeom>
              <a:avLst/>
              <a:gdLst/>
              <a:ahLst/>
              <a:cxnLst/>
              <a:rect l="l" t="t" r="r" b="b"/>
              <a:pathLst>
                <a:path w="2218" h="2119" extrusionOk="0">
                  <a:moveTo>
                    <a:pt x="1104" y="1"/>
                  </a:moveTo>
                  <a:lnTo>
                    <a:pt x="843" y="803"/>
                  </a:lnTo>
                  <a:lnTo>
                    <a:pt x="0" y="803"/>
                  </a:lnTo>
                  <a:lnTo>
                    <a:pt x="683" y="1305"/>
                  </a:lnTo>
                  <a:lnTo>
                    <a:pt x="422" y="2118"/>
                  </a:lnTo>
                  <a:lnTo>
                    <a:pt x="1104" y="1617"/>
                  </a:lnTo>
                  <a:lnTo>
                    <a:pt x="1796" y="2118"/>
                  </a:lnTo>
                  <a:lnTo>
                    <a:pt x="1535" y="1305"/>
                  </a:lnTo>
                  <a:lnTo>
                    <a:pt x="2217" y="803"/>
                  </a:lnTo>
                  <a:lnTo>
                    <a:pt x="1365" y="803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DBC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"/>
            <p:cNvSpPr/>
            <p:nvPr/>
          </p:nvSpPr>
          <p:spPr>
            <a:xfrm>
              <a:off x="3940919" y="2895470"/>
              <a:ext cx="578197" cy="546810"/>
            </a:xfrm>
            <a:custGeom>
              <a:avLst/>
              <a:gdLst/>
              <a:ahLst/>
              <a:cxnLst/>
              <a:rect l="l" t="t" r="r" b="b"/>
              <a:pathLst>
                <a:path w="2229" h="2108" extrusionOk="0">
                  <a:moveTo>
                    <a:pt x="1115" y="1"/>
                  </a:moveTo>
                  <a:lnTo>
                    <a:pt x="854" y="804"/>
                  </a:lnTo>
                  <a:lnTo>
                    <a:pt x="1" y="804"/>
                  </a:lnTo>
                  <a:lnTo>
                    <a:pt x="693" y="1305"/>
                  </a:lnTo>
                  <a:lnTo>
                    <a:pt x="432" y="2108"/>
                  </a:lnTo>
                  <a:lnTo>
                    <a:pt x="1115" y="1616"/>
                  </a:lnTo>
                  <a:lnTo>
                    <a:pt x="1797" y="2108"/>
                  </a:lnTo>
                  <a:lnTo>
                    <a:pt x="1536" y="1305"/>
                  </a:lnTo>
                  <a:lnTo>
                    <a:pt x="2228" y="804"/>
                  </a:lnTo>
                  <a:lnTo>
                    <a:pt x="1376" y="804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63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96" name="Google Shape;5896;p7"/>
          <p:cNvSpPr/>
          <p:nvPr/>
        </p:nvSpPr>
        <p:spPr>
          <a:xfrm>
            <a:off x="250650" y="234211"/>
            <a:ext cx="5694950" cy="4241125"/>
          </a:xfrm>
          <a:custGeom>
            <a:avLst/>
            <a:gdLst/>
            <a:ahLst/>
            <a:cxnLst/>
            <a:rect l="l" t="t" r="r" b="b"/>
            <a:pathLst>
              <a:path w="227798" h="169645" extrusionOk="0">
                <a:moveTo>
                  <a:pt x="9626" y="169645"/>
                </a:moveTo>
                <a:lnTo>
                  <a:pt x="215767" y="169645"/>
                </a:lnTo>
                <a:lnTo>
                  <a:pt x="227798" y="96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1430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dist="47625" dir="3000000" algn="bl" rotWithShape="0">
              <a:schemeClr val="lt2"/>
            </a:outerShdw>
          </a:effectLst>
        </p:spPr>
      </p:sp>
      <p:pic>
        <p:nvPicPr>
          <p:cNvPr id="5897" name="Google Shape;589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0050" y="-110300"/>
            <a:ext cx="9544448" cy="53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8" name="Google Shape;5898;p7"/>
          <p:cNvSpPr txBox="1">
            <a:spLocks noGrp="1"/>
          </p:cNvSpPr>
          <p:nvPr>
            <p:ph type="body" idx="1"/>
          </p:nvPr>
        </p:nvSpPr>
        <p:spPr>
          <a:xfrm>
            <a:off x="720000" y="1767150"/>
            <a:ext cx="4294800" cy="27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99" name="Google Shape;5899;p7"/>
          <p:cNvSpPr txBox="1">
            <a:spLocks noGrp="1"/>
          </p:cNvSpPr>
          <p:nvPr>
            <p:ph type="title"/>
          </p:nvPr>
        </p:nvSpPr>
        <p:spPr>
          <a:xfrm>
            <a:off x="720000" y="463073"/>
            <a:ext cx="4294800" cy="10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5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1" name="Google Shape;5901;p8"/>
          <p:cNvGrpSpPr/>
          <p:nvPr/>
        </p:nvGrpSpPr>
        <p:grpSpPr>
          <a:xfrm>
            <a:off x="200" y="-7149"/>
            <a:ext cx="9143957" cy="6080222"/>
            <a:chOff x="200" y="-27202"/>
            <a:chExt cx="9143957" cy="6080222"/>
          </a:xfrm>
        </p:grpSpPr>
        <p:grpSp>
          <p:nvGrpSpPr>
            <p:cNvPr id="5902" name="Google Shape;5902;p8"/>
            <p:cNvGrpSpPr/>
            <p:nvPr/>
          </p:nvGrpSpPr>
          <p:grpSpPr>
            <a:xfrm>
              <a:off x="200" y="-27202"/>
              <a:ext cx="9143957" cy="3044022"/>
              <a:chOff x="200" y="-27202"/>
              <a:chExt cx="9143957" cy="3044022"/>
            </a:xfrm>
          </p:grpSpPr>
          <p:grpSp>
            <p:nvGrpSpPr>
              <p:cNvPr id="5903" name="Google Shape;5903;p8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5904" name="Google Shape;5904;p8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5905" name="Google Shape;5905;p8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906" name="Google Shape;5906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07" name="Google Shape;5907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08" name="Google Shape;5908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09" name="Google Shape;5909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0" name="Google Shape;5910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1" name="Google Shape;5911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2" name="Google Shape;5912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3" name="Google Shape;5913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4" name="Google Shape;5914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5" name="Google Shape;5915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6" name="Google Shape;5916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7" name="Google Shape;5917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8" name="Google Shape;5918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19" name="Google Shape;5919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0" name="Google Shape;5920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1" name="Google Shape;5921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2" name="Google Shape;5922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3" name="Google Shape;5923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4" name="Google Shape;5924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5" name="Google Shape;5925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6" name="Google Shape;5926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7" name="Google Shape;5927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8" name="Google Shape;5928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29" name="Google Shape;5929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930" name="Google Shape;5930;p8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931" name="Google Shape;5931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32" name="Google Shape;5932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33" name="Google Shape;5933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34" name="Google Shape;5934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35" name="Google Shape;5935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36" name="Google Shape;5936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37" name="Google Shape;5937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38" name="Google Shape;5938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39" name="Google Shape;5939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0" name="Google Shape;5940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1" name="Google Shape;5941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2" name="Google Shape;5942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3" name="Google Shape;5943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4" name="Google Shape;5944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5" name="Google Shape;5945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6" name="Google Shape;5946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7" name="Google Shape;5947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8" name="Google Shape;5948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49" name="Google Shape;5949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50" name="Google Shape;5950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51" name="Google Shape;5951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52" name="Google Shape;5952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53" name="Google Shape;5953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54" name="Google Shape;5954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955" name="Google Shape;5955;p8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956" name="Google Shape;5956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57" name="Google Shape;5957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58" name="Google Shape;5958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59" name="Google Shape;5959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60" name="Google Shape;5960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61" name="Google Shape;5961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62" name="Google Shape;5962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63" name="Google Shape;5963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64" name="Google Shape;5964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65" name="Google Shape;5965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66" name="Google Shape;5966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67" name="Google Shape;5967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68" name="Google Shape;5968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69" name="Google Shape;5969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70" name="Google Shape;5970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71" name="Google Shape;5971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72" name="Google Shape;5972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73" name="Google Shape;5973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74" name="Google Shape;5974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75" name="Google Shape;5975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76" name="Google Shape;5976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77" name="Google Shape;5977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78" name="Google Shape;5978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79" name="Google Shape;5979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980" name="Google Shape;5980;p8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5981" name="Google Shape;5981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82" name="Google Shape;5982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83" name="Google Shape;5983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84" name="Google Shape;5984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85" name="Google Shape;5985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86" name="Google Shape;5986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87" name="Google Shape;5987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88" name="Google Shape;5988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89" name="Google Shape;5989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0" name="Google Shape;5990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1" name="Google Shape;5991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2" name="Google Shape;5992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3" name="Google Shape;5993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4" name="Google Shape;5994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5" name="Google Shape;5995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6" name="Google Shape;5996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7" name="Google Shape;5997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8" name="Google Shape;5998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99" name="Google Shape;5999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00" name="Google Shape;6000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01" name="Google Shape;6001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02" name="Google Shape;6002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03" name="Google Shape;6003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04" name="Google Shape;6004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005" name="Google Shape;6005;p8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006" name="Google Shape;6006;p8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007" name="Google Shape;6007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08" name="Google Shape;6008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09" name="Google Shape;6009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0" name="Google Shape;6010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1" name="Google Shape;6011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2" name="Google Shape;6012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3" name="Google Shape;6013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4" name="Google Shape;6014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5" name="Google Shape;6015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6" name="Google Shape;6016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7" name="Google Shape;6017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8" name="Google Shape;6018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19" name="Google Shape;6019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0" name="Google Shape;6020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1" name="Google Shape;6021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2" name="Google Shape;6022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3" name="Google Shape;6023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4" name="Google Shape;6024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5" name="Google Shape;6025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6" name="Google Shape;6026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7" name="Google Shape;6027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8" name="Google Shape;6028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29" name="Google Shape;6029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30" name="Google Shape;6030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031" name="Google Shape;6031;p8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032" name="Google Shape;6032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33" name="Google Shape;6033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34" name="Google Shape;6034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35" name="Google Shape;6035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36" name="Google Shape;6036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37" name="Google Shape;6037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38" name="Google Shape;6038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39" name="Google Shape;6039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0" name="Google Shape;6040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1" name="Google Shape;6041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2" name="Google Shape;6042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3" name="Google Shape;6043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4" name="Google Shape;6044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5" name="Google Shape;6045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6" name="Google Shape;6046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7" name="Google Shape;6047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8" name="Google Shape;6048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49" name="Google Shape;6049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50" name="Google Shape;6050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51" name="Google Shape;6051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52" name="Google Shape;6052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53" name="Google Shape;6053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54" name="Google Shape;6054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55" name="Google Shape;6055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056" name="Google Shape;6056;p8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057" name="Google Shape;6057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58" name="Google Shape;6058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59" name="Google Shape;6059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0" name="Google Shape;6060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1" name="Google Shape;6061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2" name="Google Shape;6062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3" name="Google Shape;6063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4" name="Google Shape;6064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5" name="Google Shape;6065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6" name="Google Shape;6066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7" name="Google Shape;6067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8" name="Google Shape;6068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69" name="Google Shape;6069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0" name="Google Shape;6070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1" name="Google Shape;6071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2" name="Google Shape;6072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3" name="Google Shape;6073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4" name="Google Shape;6074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5" name="Google Shape;6075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6" name="Google Shape;6076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7" name="Google Shape;6077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8" name="Google Shape;6078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79" name="Google Shape;6079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80" name="Google Shape;6080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081" name="Google Shape;6081;p8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082" name="Google Shape;6082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83" name="Google Shape;6083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84" name="Google Shape;6084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85" name="Google Shape;6085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86" name="Google Shape;6086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87" name="Google Shape;6087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88" name="Google Shape;6088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89" name="Google Shape;6089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0" name="Google Shape;6090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1" name="Google Shape;6091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2" name="Google Shape;6092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3" name="Google Shape;6093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4" name="Google Shape;6094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5" name="Google Shape;6095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6" name="Google Shape;6096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7" name="Google Shape;6097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8" name="Google Shape;6098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099" name="Google Shape;6099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00" name="Google Shape;6100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01" name="Google Shape;6101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02" name="Google Shape;6102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03" name="Google Shape;6103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04" name="Google Shape;6104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05" name="Google Shape;6105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106" name="Google Shape;6106;p8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6107" name="Google Shape;6107;p8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108" name="Google Shape;6108;p8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109" name="Google Shape;6109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0" name="Google Shape;6110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1" name="Google Shape;6111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2" name="Google Shape;6112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3" name="Google Shape;6113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4" name="Google Shape;6114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5" name="Google Shape;6115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6" name="Google Shape;6116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7" name="Google Shape;6117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8" name="Google Shape;6118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19" name="Google Shape;6119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0" name="Google Shape;6120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1" name="Google Shape;6121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2" name="Google Shape;6122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3" name="Google Shape;6123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4" name="Google Shape;6124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5" name="Google Shape;6125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6" name="Google Shape;6126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7" name="Google Shape;6127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8" name="Google Shape;6128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29" name="Google Shape;6129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30" name="Google Shape;6130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31" name="Google Shape;6131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32" name="Google Shape;6132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133" name="Google Shape;6133;p8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134" name="Google Shape;6134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35" name="Google Shape;6135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36" name="Google Shape;6136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37" name="Google Shape;6137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38" name="Google Shape;6138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39" name="Google Shape;6139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0" name="Google Shape;6140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1" name="Google Shape;6141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2" name="Google Shape;6142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3" name="Google Shape;6143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4" name="Google Shape;6144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5" name="Google Shape;6145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6" name="Google Shape;6146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7" name="Google Shape;6147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8" name="Google Shape;6148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49" name="Google Shape;6149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0" name="Google Shape;6150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1" name="Google Shape;6151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2" name="Google Shape;6152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3" name="Google Shape;6153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4" name="Google Shape;6154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5" name="Google Shape;6155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6" name="Google Shape;6156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57" name="Google Shape;6157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158" name="Google Shape;6158;p8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159" name="Google Shape;6159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0" name="Google Shape;6160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1" name="Google Shape;6161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2" name="Google Shape;6162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3" name="Google Shape;6163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4" name="Google Shape;6164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5" name="Google Shape;6165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6" name="Google Shape;6166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7" name="Google Shape;6167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8" name="Google Shape;6168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9" name="Google Shape;6169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0" name="Google Shape;6170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1" name="Google Shape;6171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2" name="Google Shape;6172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3" name="Google Shape;6173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4" name="Google Shape;6174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5" name="Google Shape;6175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6" name="Google Shape;6176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7" name="Google Shape;6177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8" name="Google Shape;6178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9" name="Google Shape;6179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80" name="Google Shape;6180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81" name="Google Shape;6181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82" name="Google Shape;6182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183" name="Google Shape;6183;p8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184" name="Google Shape;6184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85" name="Google Shape;6185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86" name="Google Shape;6186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87" name="Google Shape;6187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88" name="Google Shape;6188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89" name="Google Shape;6189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0" name="Google Shape;6190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1" name="Google Shape;6191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2" name="Google Shape;6192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3" name="Google Shape;6193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4" name="Google Shape;6194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5" name="Google Shape;6195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6" name="Google Shape;6196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7" name="Google Shape;6197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8" name="Google Shape;6198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99" name="Google Shape;6199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00" name="Google Shape;6200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01" name="Google Shape;6201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02" name="Google Shape;6202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03" name="Google Shape;6203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04" name="Google Shape;6204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05" name="Google Shape;6205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06" name="Google Shape;6206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07" name="Google Shape;6207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208" name="Google Shape;6208;p8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209" name="Google Shape;6209;p8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210" name="Google Shape;6210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11" name="Google Shape;6211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12" name="Google Shape;6212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13" name="Google Shape;6213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14" name="Google Shape;6214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15" name="Google Shape;6215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16" name="Google Shape;6216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17" name="Google Shape;6217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18" name="Google Shape;6218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19" name="Google Shape;6219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0" name="Google Shape;6220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1" name="Google Shape;6221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2" name="Google Shape;6222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3" name="Google Shape;6223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4" name="Google Shape;6224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5" name="Google Shape;6225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6" name="Google Shape;6226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7" name="Google Shape;6227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8" name="Google Shape;6228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9" name="Google Shape;6229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30" name="Google Shape;6230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31" name="Google Shape;6231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32" name="Google Shape;6232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33" name="Google Shape;6233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234" name="Google Shape;6234;p8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235" name="Google Shape;6235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36" name="Google Shape;6236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37" name="Google Shape;6237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38" name="Google Shape;6238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39" name="Google Shape;6239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0" name="Google Shape;6240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1" name="Google Shape;6241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2" name="Google Shape;6242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3" name="Google Shape;6243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4" name="Google Shape;6244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5" name="Google Shape;6245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6" name="Google Shape;6246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7" name="Google Shape;6247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8" name="Google Shape;6248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9" name="Google Shape;6249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50" name="Google Shape;6250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51" name="Google Shape;6251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52" name="Google Shape;6252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53" name="Google Shape;6253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54" name="Google Shape;6254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55" name="Google Shape;6255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56" name="Google Shape;6256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57" name="Google Shape;6257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58" name="Google Shape;6258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259" name="Google Shape;6259;p8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260" name="Google Shape;6260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61" name="Google Shape;6261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62" name="Google Shape;6262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63" name="Google Shape;6263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64" name="Google Shape;6264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65" name="Google Shape;6265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66" name="Google Shape;6266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67" name="Google Shape;6267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68" name="Google Shape;6268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69" name="Google Shape;6269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0" name="Google Shape;6270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1" name="Google Shape;6271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2" name="Google Shape;6272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3" name="Google Shape;6273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4" name="Google Shape;6274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5" name="Google Shape;6275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6" name="Google Shape;6276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7" name="Google Shape;6277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8" name="Google Shape;6278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79" name="Google Shape;6279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80" name="Google Shape;6280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81" name="Google Shape;6281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82" name="Google Shape;6282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83" name="Google Shape;6283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284" name="Google Shape;6284;p8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285" name="Google Shape;6285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86" name="Google Shape;6286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87" name="Google Shape;6287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88" name="Google Shape;6288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89" name="Google Shape;6289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0" name="Google Shape;6290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1" name="Google Shape;6291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2" name="Google Shape;6292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3" name="Google Shape;6293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4" name="Google Shape;6294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5" name="Google Shape;6295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6" name="Google Shape;6296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7" name="Google Shape;6297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8" name="Google Shape;6298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9" name="Google Shape;6299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0" name="Google Shape;6300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1" name="Google Shape;6301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2" name="Google Shape;6302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3" name="Google Shape;6303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4" name="Google Shape;6304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5" name="Google Shape;6305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6" name="Google Shape;6306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7" name="Google Shape;6307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8" name="Google Shape;6308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6309" name="Google Shape;6309;p8"/>
            <p:cNvGrpSpPr/>
            <p:nvPr/>
          </p:nvGrpSpPr>
          <p:grpSpPr>
            <a:xfrm>
              <a:off x="200" y="3008998"/>
              <a:ext cx="9143957" cy="3044022"/>
              <a:chOff x="200" y="-27202"/>
              <a:chExt cx="9143957" cy="3044022"/>
            </a:xfrm>
          </p:grpSpPr>
          <p:grpSp>
            <p:nvGrpSpPr>
              <p:cNvPr id="6310" name="Google Shape;6310;p8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6311" name="Google Shape;6311;p8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312" name="Google Shape;6312;p8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313" name="Google Shape;6313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14" name="Google Shape;6314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15" name="Google Shape;6315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16" name="Google Shape;6316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17" name="Google Shape;6317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18" name="Google Shape;6318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19" name="Google Shape;6319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0" name="Google Shape;6320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1" name="Google Shape;6321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2" name="Google Shape;6322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3" name="Google Shape;6323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4" name="Google Shape;6324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5" name="Google Shape;6325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6" name="Google Shape;6326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7" name="Google Shape;6327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8" name="Google Shape;6328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9" name="Google Shape;6329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30" name="Google Shape;6330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31" name="Google Shape;6331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32" name="Google Shape;6332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33" name="Google Shape;6333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34" name="Google Shape;6334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35" name="Google Shape;6335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36" name="Google Shape;6336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337" name="Google Shape;6337;p8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338" name="Google Shape;6338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39" name="Google Shape;6339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0" name="Google Shape;6340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1" name="Google Shape;6341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2" name="Google Shape;6342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3" name="Google Shape;6343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4" name="Google Shape;6344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5" name="Google Shape;6345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6" name="Google Shape;6346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7" name="Google Shape;6347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8" name="Google Shape;6348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9" name="Google Shape;6349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0" name="Google Shape;6350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1" name="Google Shape;6351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2" name="Google Shape;6352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3" name="Google Shape;6353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4" name="Google Shape;6354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5" name="Google Shape;6355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6" name="Google Shape;6356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7" name="Google Shape;6357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8" name="Google Shape;6358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9" name="Google Shape;6359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60" name="Google Shape;6360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61" name="Google Shape;6361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362" name="Google Shape;6362;p8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363" name="Google Shape;6363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64" name="Google Shape;6364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65" name="Google Shape;6365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66" name="Google Shape;6366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67" name="Google Shape;6367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68" name="Google Shape;6368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69" name="Google Shape;6369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0" name="Google Shape;6370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1" name="Google Shape;6371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2" name="Google Shape;6372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3" name="Google Shape;6373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4" name="Google Shape;6374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5" name="Google Shape;6375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6" name="Google Shape;6376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7" name="Google Shape;6377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8" name="Google Shape;6378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79" name="Google Shape;6379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80" name="Google Shape;6380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81" name="Google Shape;6381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82" name="Google Shape;6382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83" name="Google Shape;6383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84" name="Google Shape;6384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85" name="Google Shape;6385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86" name="Google Shape;6386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387" name="Google Shape;6387;p8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388" name="Google Shape;6388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89" name="Google Shape;6389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0" name="Google Shape;6390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1" name="Google Shape;6391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2" name="Google Shape;6392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3" name="Google Shape;6393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4" name="Google Shape;6394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5" name="Google Shape;6395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6" name="Google Shape;6396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7" name="Google Shape;6397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8" name="Google Shape;6398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99" name="Google Shape;6399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0" name="Google Shape;6400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1" name="Google Shape;6401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2" name="Google Shape;6402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3" name="Google Shape;6403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4" name="Google Shape;6404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5" name="Google Shape;6405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6" name="Google Shape;6406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7" name="Google Shape;6407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8" name="Google Shape;6408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09" name="Google Shape;6409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10" name="Google Shape;6410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11" name="Google Shape;6411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412" name="Google Shape;6412;p8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413" name="Google Shape;6413;p8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414" name="Google Shape;6414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15" name="Google Shape;6415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16" name="Google Shape;6416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17" name="Google Shape;6417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18" name="Google Shape;6418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19" name="Google Shape;6419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0" name="Google Shape;6420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1" name="Google Shape;6421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2" name="Google Shape;6422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3" name="Google Shape;6423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4" name="Google Shape;6424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5" name="Google Shape;6425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6" name="Google Shape;6426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7" name="Google Shape;6427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8" name="Google Shape;6428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29" name="Google Shape;6429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30" name="Google Shape;6430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31" name="Google Shape;6431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32" name="Google Shape;6432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33" name="Google Shape;6433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34" name="Google Shape;6434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35" name="Google Shape;6435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36" name="Google Shape;6436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37" name="Google Shape;6437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438" name="Google Shape;6438;p8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439" name="Google Shape;6439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0" name="Google Shape;6440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1" name="Google Shape;6441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2" name="Google Shape;6442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3" name="Google Shape;6443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4" name="Google Shape;6444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5" name="Google Shape;6445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6" name="Google Shape;6446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7" name="Google Shape;6447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8" name="Google Shape;6448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49" name="Google Shape;6449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0" name="Google Shape;6450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1" name="Google Shape;6451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2" name="Google Shape;6452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3" name="Google Shape;6453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4" name="Google Shape;6454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5" name="Google Shape;6455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6" name="Google Shape;6456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7" name="Google Shape;6457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8" name="Google Shape;6458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59" name="Google Shape;6459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60" name="Google Shape;6460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61" name="Google Shape;6461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62" name="Google Shape;6462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463" name="Google Shape;6463;p8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464" name="Google Shape;6464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65" name="Google Shape;6465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66" name="Google Shape;6466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67" name="Google Shape;6467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68" name="Google Shape;6468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69" name="Google Shape;6469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0" name="Google Shape;6470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1" name="Google Shape;6471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2" name="Google Shape;6472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3" name="Google Shape;6473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4" name="Google Shape;6474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5" name="Google Shape;6475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6" name="Google Shape;6476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7" name="Google Shape;6477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8" name="Google Shape;6478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9" name="Google Shape;6479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80" name="Google Shape;6480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81" name="Google Shape;6481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82" name="Google Shape;6482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83" name="Google Shape;6483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84" name="Google Shape;6484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85" name="Google Shape;6485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86" name="Google Shape;6486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87" name="Google Shape;6487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488" name="Google Shape;6488;p8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489" name="Google Shape;6489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90" name="Google Shape;6490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91" name="Google Shape;6491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92" name="Google Shape;6492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93" name="Google Shape;6493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94" name="Google Shape;6494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95" name="Google Shape;6495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96" name="Google Shape;6496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97" name="Google Shape;6497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98" name="Google Shape;6498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99" name="Google Shape;6499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0" name="Google Shape;6500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1" name="Google Shape;6501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2" name="Google Shape;6502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3" name="Google Shape;6503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4" name="Google Shape;6504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5" name="Google Shape;6505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6" name="Google Shape;6506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7" name="Google Shape;6507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8" name="Google Shape;6508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09" name="Google Shape;6509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10" name="Google Shape;6510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11" name="Google Shape;6511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12" name="Google Shape;6512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513" name="Google Shape;6513;p8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6514" name="Google Shape;6514;p8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515" name="Google Shape;6515;p8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516" name="Google Shape;6516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17" name="Google Shape;6517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18" name="Google Shape;6518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19" name="Google Shape;6519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0" name="Google Shape;6520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1" name="Google Shape;6521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2" name="Google Shape;6522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3" name="Google Shape;6523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4" name="Google Shape;6524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5" name="Google Shape;6525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6" name="Google Shape;6526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7" name="Google Shape;6527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8" name="Google Shape;6528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29" name="Google Shape;6529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0" name="Google Shape;6530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1" name="Google Shape;6531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2" name="Google Shape;6532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3" name="Google Shape;6533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4" name="Google Shape;6534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5" name="Google Shape;6535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6" name="Google Shape;6536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7" name="Google Shape;6537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8" name="Google Shape;6538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9" name="Google Shape;6539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40" name="Google Shape;6540;p8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541" name="Google Shape;6541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42" name="Google Shape;6542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43" name="Google Shape;6543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44" name="Google Shape;6544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45" name="Google Shape;6545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46" name="Google Shape;6546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47" name="Google Shape;6547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48" name="Google Shape;6548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49" name="Google Shape;6549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0" name="Google Shape;6550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1" name="Google Shape;6551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2" name="Google Shape;6552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3" name="Google Shape;6553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4" name="Google Shape;6554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5" name="Google Shape;6555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6" name="Google Shape;6556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7" name="Google Shape;6557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8" name="Google Shape;6558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9" name="Google Shape;6559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0" name="Google Shape;6560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1" name="Google Shape;6561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2" name="Google Shape;6562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3" name="Google Shape;6563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4" name="Google Shape;6564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65" name="Google Shape;6565;p8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566" name="Google Shape;6566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7" name="Google Shape;6567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8" name="Google Shape;6568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69" name="Google Shape;6569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0" name="Google Shape;6570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1" name="Google Shape;6571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2" name="Google Shape;6572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3" name="Google Shape;6573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4" name="Google Shape;6574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5" name="Google Shape;6575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6" name="Google Shape;6576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7" name="Google Shape;6577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8" name="Google Shape;6578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79" name="Google Shape;6579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0" name="Google Shape;6580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1" name="Google Shape;6581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2" name="Google Shape;6582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3" name="Google Shape;6583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4" name="Google Shape;6584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5" name="Google Shape;6585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6" name="Google Shape;6586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7" name="Google Shape;6587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8" name="Google Shape;6588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89" name="Google Shape;6589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590" name="Google Shape;6590;p8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591" name="Google Shape;6591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92" name="Google Shape;6592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93" name="Google Shape;6593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94" name="Google Shape;6594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95" name="Google Shape;6595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96" name="Google Shape;6596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97" name="Google Shape;6597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98" name="Google Shape;6598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99" name="Google Shape;6599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0" name="Google Shape;6600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1" name="Google Shape;6601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2" name="Google Shape;6602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3" name="Google Shape;6603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4" name="Google Shape;6604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5" name="Google Shape;6605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6" name="Google Shape;6606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7" name="Google Shape;6607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8" name="Google Shape;6608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09" name="Google Shape;6609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10" name="Google Shape;6610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11" name="Google Shape;6611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12" name="Google Shape;6612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13" name="Google Shape;6613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14" name="Google Shape;6614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615" name="Google Shape;6615;p8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616" name="Google Shape;6616;p8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617" name="Google Shape;6617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18" name="Google Shape;6618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19" name="Google Shape;6619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0" name="Google Shape;6620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1" name="Google Shape;6621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2" name="Google Shape;6622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3" name="Google Shape;6623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4" name="Google Shape;6624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5" name="Google Shape;6625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6" name="Google Shape;6626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7" name="Google Shape;6627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8" name="Google Shape;6628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29" name="Google Shape;6629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0" name="Google Shape;6630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1" name="Google Shape;6631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2" name="Google Shape;6632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3" name="Google Shape;6633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4" name="Google Shape;6634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5" name="Google Shape;6635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6" name="Google Shape;6636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7" name="Google Shape;6637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8" name="Google Shape;6638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39" name="Google Shape;6639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40" name="Google Shape;6640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41" name="Google Shape;6641;p8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642" name="Google Shape;6642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43" name="Google Shape;6643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44" name="Google Shape;6644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45" name="Google Shape;6645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46" name="Google Shape;6646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47" name="Google Shape;6647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48" name="Google Shape;6648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49" name="Google Shape;6649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0" name="Google Shape;6650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1" name="Google Shape;6651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2" name="Google Shape;6652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3" name="Google Shape;6653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4" name="Google Shape;6654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5" name="Google Shape;6655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6" name="Google Shape;6656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7" name="Google Shape;6657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8" name="Google Shape;6658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59" name="Google Shape;6659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0" name="Google Shape;6660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1" name="Google Shape;6661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2" name="Google Shape;6662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3" name="Google Shape;6663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4" name="Google Shape;6664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5" name="Google Shape;6665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66" name="Google Shape;6666;p8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667" name="Google Shape;6667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8" name="Google Shape;6668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69" name="Google Shape;6669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0" name="Google Shape;6670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1" name="Google Shape;6671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2" name="Google Shape;6672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3" name="Google Shape;6673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4" name="Google Shape;6674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5" name="Google Shape;6675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6" name="Google Shape;6676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7" name="Google Shape;6677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8" name="Google Shape;6678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79" name="Google Shape;6679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0" name="Google Shape;6680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1" name="Google Shape;6681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2" name="Google Shape;6682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3" name="Google Shape;6683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4" name="Google Shape;6684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5" name="Google Shape;6685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6" name="Google Shape;6686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7" name="Google Shape;6687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8" name="Google Shape;6688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89" name="Google Shape;6689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90" name="Google Shape;6690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691" name="Google Shape;6691;p8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692" name="Google Shape;6692;p8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93" name="Google Shape;6693;p8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94" name="Google Shape;6694;p8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95" name="Google Shape;6695;p8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96" name="Google Shape;6696;p8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97" name="Google Shape;6697;p8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98" name="Google Shape;6698;p8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699" name="Google Shape;6699;p8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0" name="Google Shape;6700;p8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1" name="Google Shape;6701;p8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2" name="Google Shape;6702;p8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3" name="Google Shape;6703;p8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4" name="Google Shape;6704;p8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5" name="Google Shape;6705;p8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6" name="Google Shape;6706;p8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7" name="Google Shape;6707;p8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8" name="Google Shape;6708;p8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09" name="Google Shape;6709;p8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10" name="Google Shape;6710;p8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11" name="Google Shape;6711;p8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12" name="Google Shape;6712;p8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13" name="Google Shape;6713;p8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14" name="Google Shape;6714;p8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15" name="Google Shape;6715;p8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pic>
        <p:nvPicPr>
          <p:cNvPr id="6716" name="Google Shape;671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0225" y="-110300"/>
            <a:ext cx="9544448" cy="53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7" name="Google Shape;6717;p8"/>
          <p:cNvSpPr txBox="1">
            <a:spLocks noGrp="1"/>
          </p:cNvSpPr>
          <p:nvPr>
            <p:ph type="title"/>
          </p:nvPr>
        </p:nvSpPr>
        <p:spPr>
          <a:xfrm>
            <a:off x="1922100" y="1307100"/>
            <a:ext cx="5299800" cy="2529300"/>
          </a:xfrm>
          <a:prstGeom prst="rect">
            <a:avLst/>
          </a:prstGeom>
          <a:effectLst>
            <a:outerShdw dist="571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6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9" name="Google Shape;6719;p9"/>
          <p:cNvGrpSpPr/>
          <p:nvPr/>
        </p:nvGrpSpPr>
        <p:grpSpPr>
          <a:xfrm>
            <a:off x="200" y="-7149"/>
            <a:ext cx="9143957" cy="6080222"/>
            <a:chOff x="200" y="-27202"/>
            <a:chExt cx="9143957" cy="6080222"/>
          </a:xfrm>
        </p:grpSpPr>
        <p:grpSp>
          <p:nvGrpSpPr>
            <p:cNvPr id="6720" name="Google Shape;6720;p9"/>
            <p:cNvGrpSpPr/>
            <p:nvPr/>
          </p:nvGrpSpPr>
          <p:grpSpPr>
            <a:xfrm>
              <a:off x="200" y="-27202"/>
              <a:ext cx="9143957" cy="3044022"/>
              <a:chOff x="200" y="-27202"/>
              <a:chExt cx="9143957" cy="3044022"/>
            </a:xfrm>
          </p:grpSpPr>
          <p:grpSp>
            <p:nvGrpSpPr>
              <p:cNvPr id="6721" name="Google Shape;6721;p9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6722" name="Google Shape;6722;p9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723" name="Google Shape;6723;p9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724" name="Google Shape;6724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25" name="Google Shape;6725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26" name="Google Shape;6726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27" name="Google Shape;6727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28" name="Google Shape;6728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29" name="Google Shape;6729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0" name="Google Shape;6730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1" name="Google Shape;6731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2" name="Google Shape;6732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3" name="Google Shape;6733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4" name="Google Shape;6734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5" name="Google Shape;6735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6" name="Google Shape;6736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7" name="Google Shape;6737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8" name="Google Shape;6738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9" name="Google Shape;6739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40" name="Google Shape;6740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41" name="Google Shape;6741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42" name="Google Shape;6742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43" name="Google Shape;6743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44" name="Google Shape;6744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45" name="Google Shape;6745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46" name="Google Shape;6746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47" name="Google Shape;6747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48" name="Google Shape;6748;p9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749" name="Google Shape;6749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0" name="Google Shape;6750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1" name="Google Shape;6751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2" name="Google Shape;6752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3" name="Google Shape;6753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4" name="Google Shape;6754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5" name="Google Shape;6755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6" name="Google Shape;6756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7" name="Google Shape;6757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8" name="Google Shape;6758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59" name="Google Shape;6759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0" name="Google Shape;6760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1" name="Google Shape;6761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2" name="Google Shape;6762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3" name="Google Shape;6763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4" name="Google Shape;6764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5" name="Google Shape;6765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6" name="Google Shape;6766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7" name="Google Shape;6767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8" name="Google Shape;6768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69" name="Google Shape;6769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0" name="Google Shape;6770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1" name="Google Shape;6771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2" name="Google Shape;6772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73" name="Google Shape;6773;p9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774" name="Google Shape;6774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5" name="Google Shape;6775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6" name="Google Shape;6776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7" name="Google Shape;6777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8" name="Google Shape;6778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9" name="Google Shape;6779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0" name="Google Shape;6780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1" name="Google Shape;6781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2" name="Google Shape;6782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3" name="Google Shape;6783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4" name="Google Shape;6784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5" name="Google Shape;6785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6" name="Google Shape;6786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7" name="Google Shape;6787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8" name="Google Shape;6788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9" name="Google Shape;6789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0" name="Google Shape;6790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1" name="Google Shape;6791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2" name="Google Shape;6792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3" name="Google Shape;6793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4" name="Google Shape;6794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5" name="Google Shape;6795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6" name="Google Shape;6796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7" name="Google Shape;6797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98" name="Google Shape;6798;p9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799" name="Google Shape;6799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0" name="Google Shape;6800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1" name="Google Shape;6801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2" name="Google Shape;6802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3" name="Google Shape;6803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4" name="Google Shape;6804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5" name="Google Shape;6805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6" name="Google Shape;6806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7" name="Google Shape;6807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8" name="Google Shape;6808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9" name="Google Shape;6809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0" name="Google Shape;6810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1" name="Google Shape;6811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2" name="Google Shape;6812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3" name="Google Shape;6813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4" name="Google Shape;6814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5" name="Google Shape;6815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6" name="Google Shape;6816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7" name="Google Shape;6817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8" name="Google Shape;6818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9" name="Google Shape;6819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0" name="Google Shape;6820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1" name="Google Shape;6821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2" name="Google Shape;6822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823" name="Google Shape;6823;p9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824" name="Google Shape;6824;p9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825" name="Google Shape;6825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6" name="Google Shape;6826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7" name="Google Shape;6827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8" name="Google Shape;6828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9" name="Google Shape;6829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0" name="Google Shape;6830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1" name="Google Shape;6831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2" name="Google Shape;6832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3" name="Google Shape;6833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4" name="Google Shape;6834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5" name="Google Shape;6835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6" name="Google Shape;6836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7" name="Google Shape;6837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8" name="Google Shape;6838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9" name="Google Shape;6839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0" name="Google Shape;6840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1" name="Google Shape;6841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2" name="Google Shape;6842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3" name="Google Shape;6843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4" name="Google Shape;6844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5" name="Google Shape;6845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6" name="Google Shape;6846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7" name="Google Shape;6847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8" name="Google Shape;6848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49" name="Google Shape;6849;p9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850" name="Google Shape;6850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1" name="Google Shape;6851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2" name="Google Shape;6852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3" name="Google Shape;6853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4" name="Google Shape;6854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5" name="Google Shape;6855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6" name="Google Shape;6856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7" name="Google Shape;6857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8" name="Google Shape;6858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9" name="Google Shape;6859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0" name="Google Shape;6860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1" name="Google Shape;6861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2" name="Google Shape;6862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3" name="Google Shape;6863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4" name="Google Shape;6864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5" name="Google Shape;6865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6" name="Google Shape;6866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7" name="Google Shape;6867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8" name="Google Shape;6868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9" name="Google Shape;6869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0" name="Google Shape;6870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1" name="Google Shape;6871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2" name="Google Shape;6872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3" name="Google Shape;6873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74" name="Google Shape;6874;p9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875" name="Google Shape;6875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6" name="Google Shape;6876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7" name="Google Shape;6877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8" name="Google Shape;6878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9" name="Google Shape;6879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0" name="Google Shape;6880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1" name="Google Shape;6881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2" name="Google Shape;6882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3" name="Google Shape;6883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4" name="Google Shape;6884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5" name="Google Shape;6885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6" name="Google Shape;6886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7" name="Google Shape;6887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8" name="Google Shape;6888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9" name="Google Shape;6889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0" name="Google Shape;6890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1" name="Google Shape;6891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2" name="Google Shape;6892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3" name="Google Shape;6893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4" name="Google Shape;6894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5" name="Google Shape;6895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6" name="Google Shape;6896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7" name="Google Shape;6897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8" name="Google Shape;6898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99" name="Google Shape;6899;p9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900" name="Google Shape;6900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1" name="Google Shape;6901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2" name="Google Shape;6902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3" name="Google Shape;6903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4" name="Google Shape;6904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5" name="Google Shape;6905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6" name="Google Shape;6906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7" name="Google Shape;6907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8" name="Google Shape;6908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9" name="Google Shape;6909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0" name="Google Shape;6910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1" name="Google Shape;6911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2" name="Google Shape;6912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3" name="Google Shape;6913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4" name="Google Shape;6914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5" name="Google Shape;6915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6" name="Google Shape;6916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7" name="Google Shape;6917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8" name="Google Shape;6918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9" name="Google Shape;6919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0" name="Google Shape;6920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1" name="Google Shape;6921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2" name="Google Shape;6922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3" name="Google Shape;6923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924" name="Google Shape;6924;p9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6925" name="Google Shape;6925;p9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6926" name="Google Shape;6926;p9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927" name="Google Shape;6927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8" name="Google Shape;6928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9" name="Google Shape;6929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0" name="Google Shape;6930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1" name="Google Shape;6931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2" name="Google Shape;6932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3" name="Google Shape;6933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4" name="Google Shape;6934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5" name="Google Shape;6935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6" name="Google Shape;6936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7" name="Google Shape;6937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8" name="Google Shape;6938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9" name="Google Shape;6939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0" name="Google Shape;6940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1" name="Google Shape;6941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2" name="Google Shape;6942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3" name="Google Shape;6943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4" name="Google Shape;6944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5" name="Google Shape;6945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6" name="Google Shape;6946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7" name="Google Shape;6947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8" name="Google Shape;6948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9" name="Google Shape;6949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0" name="Google Shape;6950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51" name="Google Shape;6951;p9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952" name="Google Shape;6952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3" name="Google Shape;6953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4" name="Google Shape;6954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5" name="Google Shape;6955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6" name="Google Shape;6956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7" name="Google Shape;6957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8" name="Google Shape;6958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9" name="Google Shape;6959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0" name="Google Shape;6960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1" name="Google Shape;6961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2" name="Google Shape;6962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3" name="Google Shape;6963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4" name="Google Shape;6964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5" name="Google Shape;6965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6" name="Google Shape;6966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7" name="Google Shape;6967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8" name="Google Shape;6968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9" name="Google Shape;6969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0" name="Google Shape;6970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1" name="Google Shape;6971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2" name="Google Shape;6972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3" name="Google Shape;6973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4" name="Google Shape;6974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5" name="Google Shape;6975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76" name="Google Shape;6976;p9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6977" name="Google Shape;6977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8" name="Google Shape;6978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9" name="Google Shape;6979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0" name="Google Shape;6980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1" name="Google Shape;6981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2" name="Google Shape;6982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3" name="Google Shape;6983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4" name="Google Shape;6984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5" name="Google Shape;6985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6" name="Google Shape;6986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7" name="Google Shape;6987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8" name="Google Shape;6988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9" name="Google Shape;6989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0" name="Google Shape;6990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1" name="Google Shape;6991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2" name="Google Shape;6992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3" name="Google Shape;6993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4" name="Google Shape;6994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5" name="Google Shape;6995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6" name="Google Shape;6996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7" name="Google Shape;6997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8" name="Google Shape;6998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9" name="Google Shape;6999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0" name="Google Shape;7000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001" name="Google Shape;7001;p9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002" name="Google Shape;7002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3" name="Google Shape;7003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4" name="Google Shape;7004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5" name="Google Shape;7005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6" name="Google Shape;7006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7" name="Google Shape;7007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8" name="Google Shape;7008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9" name="Google Shape;7009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0" name="Google Shape;7010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1" name="Google Shape;7011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2" name="Google Shape;7012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3" name="Google Shape;7013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4" name="Google Shape;7014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5" name="Google Shape;7015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6" name="Google Shape;7016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7" name="Google Shape;7017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8" name="Google Shape;7018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9" name="Google Shape;7019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0" name="Google Shape;7020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1" name="Google Shape;7021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2" name="Google Shape;7022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3" name="Google Shape;7023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4" name="Google Shape;7024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5" name="Google Shape;7025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7026" name="Google Shape;7026;p9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027" name="Google Shape;7027;p9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028" name="Google Shape;7028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9" name="Google Shape;7029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0" name="Google Shape;7030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1" name="Google Shape;7031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2" name="Google Shape;7032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3" name="Google Shape;7033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4" name="Google Shape;7034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5" name="Google Shape;7035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6" name="Google Shape;7036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7" name="Google Shape;7037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8" name="Google Shape;7038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39" name="Google Shape;7039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0" name="Google Shape;7040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1" name="Google Shape;7041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2" name="Google Shape;7042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3" name="Google Shape;7043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4" name="Google Shape;7044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5" name="Google Shape;7045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6" name="Google Shape;7046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7" name="Google Shape;7047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8" name="Google Shape;7048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9" name="Google Shape;7049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50" name="Google Shape;7050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51" name="Google Shape;7051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052" name="Google Shape;7052;p9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053" name="Google Shape;7053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54" name="Google Shape;7054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55" name="Google Shape;7055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56" name="Google Shape;7056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57" name="Google Shape;7057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58" name="Google Shape;7058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59" name="Google Shape;7059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0" name="Google Shape;7060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1" name="Google Shape;7061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2" name="Google Shape;7062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3" name="Google Shape;7063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4" name="Google Shape;7064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5" name="Google Shape;7065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6" name="Google Shape;7066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7" name="Google Shape;7067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8" name="Google Shape;7068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9" name="Google Shape;7069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70" name="Google Shape;7070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71" name="Google Shape;7071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72" name="Google Shape;7072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73" name="Google Shape;7073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74" name="Google Shape;7074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75" name="Google Shape;7075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76" name="Google Shape;7076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077" name="Google Shape;7077;p9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078" name="Google Shape;7078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79" name="Google Shape;7079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0" name="Google Shape;7080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1" name="Google Shape;7081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2" name="Google Shape;7082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3" name="Google Shape;7083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4" name="Google Shape;7084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5" name="Google Shape;7085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6" name="Google Shape;7086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7" name="Google Shape;7087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8" name="Google Shape;7088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89" name="Google Shape;7089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0" name="Google Shape;7090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1" name="Google Shape;7091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2" name="Google Shape;7092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3" name="Google Shape;7093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4" name="Google Shape;7094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5" name="Google Shape;7095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6" name="Google Shape;7096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7" name="Google Shape;7097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8" name="Google Shape;7098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9" name="Google Shape;7099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00" name="Google Shape;7100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01" name="Google Shape;7101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102" name="Google Shape;7102;p9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103" name="Google Shape;7103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04" name="Google Shape;7104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05" name="Google Shape;7105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06" name="Google Shape;7106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07" name="Google Shape;7107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08" name="Google Shape;7108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09" name="Google Shape;7109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0" name="Google Shape;7110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1" name="Google Shape;7111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2" name="Google Shape;7112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3" name="Google Shape;7113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4" name="Google Shape;7114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5" name="Google Shape;7115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6" name="Google Shape;7116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7" name="Google Shape;7117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8" name="Google Shape;7118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9" name="Google Shape;7119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20" name="Google Shape;7120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21" name="Google Shape;7121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22" name="Google Shape;7122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23" name="Google Shape;7123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24" name="Google Shape;7124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25" name="Google Shape;7125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26" name="Google Shape;7126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7127" name="Google Shape;7127;p9"/>
            <p:cNvGrpSpPr/>
            <p:nvPr/>
          </p:nvGrpSpPr>
          <p:grpSpPr>
            <a:xfrm>
              <a:off x="200" y="3008998"/>
              <a:ext cx="9143957" cy="3044022"/>
              <a:chOff x="200" y="-27202"/>
              <a:chExt cx="9143957" cy="3044022"/>
            </a:xfrm>
          </p:grpSpPr>
          <p:grpSp>
            <p:nvGrpSpPr>
              <p:cNvPr id="7128" name="Google Shape;7128;p9"/>
              <p:cNvGrpSpPr/>
              <p:nvPr/>
            </p:nvGrpSpPr>
            <p:grpSpPr>
              <a:xfrm>
                <a:off x="200" y="-27202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7129" name="Google Shape;7129;p9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130" name="Google Shape;7130;p9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131" name="Google Shape;7131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2" name="Google Shape;7132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3" name="Google Shape;7133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4" name="Google Shape;7134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5" name="Google Shape;7135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6" name="Google Shape;7136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7" name="Google Shape;7137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8" name="Google Shape;7138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9" name="Google Shape;7139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0" name="Google Shape;7140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1" name="Google Shape;7141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2" name="Google Shape;7142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3" name="Google Shape;7143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4" name="Google Shape;7144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5" name="Google Shape;7145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6" name="Google Shape;7146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7" name="Google Shape;7147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8" name="Google Shape;7148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9" name="Google Shape;7149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50" name="Google Shape;7150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51" name="Google Shape;7151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52" name="Google Shape;7152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53" name="Google Shape;7153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54" name="Google Shape;7154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155" name="Google Shape;7155;p9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156" name="Google Shape;7156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57" name="Google Shape;7157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58" name="Google Shape;7158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59" name="Google Shape;7159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0" name="Google Shape;7160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1" name="Google Shape;7161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2" name="Google Shape;7162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3" name="Google Shape;7163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4" name="Google Shape;7164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5" name="Google Shape;7165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6" name="Google Shape;7166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7" name="Google Shape;7167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8" name="Google Shape;7168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69" name="Google Shape;7169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0" name="Google Shape;7170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1" name="Google Shape;7171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2" name="Google Shape;7172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3" name="Google Shape;7173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4" name="Google Shape;7174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5" name="Google Shape;7175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6" name="Google Shape;7176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7" name="Google Shape;7177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8" name="Google Shape;7178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9" name="Google Shape;7179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180" name="Google Shape;7180;p9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181" name="Google Shape;7181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2" name="Google Shape;7182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3" name="Google Shape;7183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4" name="Google Shape;7184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5" name="Google Shape;7185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6" name="Google Shape;7186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7" name="Google Shape;7187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8" name="Google Shape;7188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89" name="Google Shape;7189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0" name="Google Shape;7190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1" name="Google Shape;7191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2" name="Google Shape;7192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3" name="Google Shape;7193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4" name="Google Shape;7194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5" name="Google Shape;7195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6" name="Google Shape;7196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7" name="Google Shape;7197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8" name="Google Shape;7198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99" name="Google Shape;7199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00" name="Google Shape;7200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01" name="Google Shape;7201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02" name="Google Shape;7202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03" name="Google Shape;7203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04" name="Google Shape;7204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205" name="Google Shape;7205;p9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206" name="Google Shape;7206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07" name="Google Shape;7207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08" name="Google Shape;7208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09" name="Google Shape;7209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0" name="Google Shape;7210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1" name="Google Shape;7211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2" name="Google Shape;7212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3" name="Google Shape;7213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4" name="Google Shape;7214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5" name="Google Shape;7215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6" name="Google Shape;7216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7" name="Google Shape;7217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8" name="Google Shape;7218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9" name="Google Shape;7219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0" name="Google Shape;7220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1" name="Google Shape;7221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2" name="Google Shape;7222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3" name="Google Shape;7223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4" name="Google Shape;7224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5" name="Google Shape;7225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6" name="Google Shape;7226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7" name="Google Shape;7227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8" name="Google Shape;7228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29" name="Google Shape;7229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7230" name="Google Shape;7230;p9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231" name="Google Shape;7231;p9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232" name="Google Shape;7232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3" name="Google Shape;7233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4" name="Google Shape;7234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5" name="Google Shape;7235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6" name="Google Shape;7236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7" name="Google Shape;7237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8" name="Google Shape;7238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39" name="Google Shape;7239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0" name="Google Shape;7240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1" name="Google Shape;7241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2" name="Google Shape;7242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3" name="Google Shape;7243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4" name="Google Shape;7244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5" name="Google Shape;7245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6" name="Google Shape;7246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7" name="Google Shape;7247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8" name="Google Shape;7248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49" name="Google Shape;7249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0" name="Google Shape;7250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1" name="Google Shape;7251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2" name="Google Shape;7252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3" name="Google Shape;7253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4" name="Google Shape;7254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5" name="Google Shape;7255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256" name="Google Shape;7256;p9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257" name="Google Shape;7257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8" name="Google Shape;7258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59" name="Google Shape;7259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0" name="Google Shape;7260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1" name="Google Shape;7261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2" name="Google Shape;7262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3" name="Google Shape;7263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4" name="Google Shape;7264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5" name="Google Shape;7265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6" name="Google Shape;7266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7" name="Google Shape;7267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8" name="Google Shape;7268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69" name="Google Shape;7269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0" name="Google Shape;7270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1" name="Google Shape;7271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2" name="Google Shape;7272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3" name="Google Shape;7273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4" name="Google Shape;7274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5" name="Google Shape;7275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6" name="Google Shape;7276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7" name="Google Shape;7277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8" name="Google Shape;7278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79" name="Google Shape;7279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80" name="Google Shape;7280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281" name="Google Shape;7281;p9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282" name="Google Shape;7282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83" name="Google Shape;7283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84" name="Google Shape;7284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85" name="Google Shape;7285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86" name="Google Shape;7286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87" name="Google Shape;7287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88" name="Google Shape;7288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89" name="Google Shape;7289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0" name="Google Shape;7290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1" name="Google Shape;7291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2" name="Google Shape;7292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3" name="Google Shape;7293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4" name="Google Shape;7294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5" name="Google Shape;7295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6" name="Google Shape;7296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7" name="Google Shape;7297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8" name="Google Shape;7298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99" name="Google Shape;7299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00" name="Google Shape;7300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01" name="Google Shape;7301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02" name="Google Shape;7302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03" name="Google Shape;7303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04" name="Google Shape;7304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05" name="Google Shape;7305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306" name="Google Shape;7306;p9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307" name="Google Shape;7307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08" name="Google Shape;7308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09" name="Google Shape;7309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0" name="Google Shape;7310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1" name="Google Shape;7311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2" name="Google Shape;7312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3" name="Google Shape;7313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4" name="Google Shape;7314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5" name="Google Shape;7315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6" name="Google Shape;7316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7" name="Google Shape;7317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8" name="Google Shape;7318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19" name="Google Shape;7319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0" name="Google Shape;7320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1" name="Google Shape;7321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2" name="Google Shape;7322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3" name="Google Shape;7323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4" name="Google Shape;7324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5" name="Google Shape;7325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6" name="Google Shape;7326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7" name="Google Shape;7327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8" name="Google Shape;7328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29" name="Google Shape;7329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30" name="Google Shape;7330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7331" name="Google Shape;7331;p9"/>
              <p:cNvGrpSpPr/>
              <p:nvPr/>
            </p:nvGrpSpPr>
            <p:grpSpPr>
              <a:xfrm>
                <a:off x="200" y="1492848"/>
                <a:ext cx="9143957" cy="1523972"/>
                <a:chOff x="200" y="3619561"/>
                <a:chExt cx="9143957" cy="1523972"/>
              </a:xfrm>
            </p:grpSpPr>
            <p:grpSp>
              <p:nvGrpSpPr>
                <p:cNvPr id="7332" name="Google Shape;7332;p9"/>
                <p:cNvGrpSpPr/>
                <p:nvPr/>
              </p:nvGrpSpPr>
              <p:grpSpPr>
                <a:xfrm>
                  <a:off x="200" y="3619561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333" name="Google Shape;7333;p9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334" name="Google Shape;7334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35" name="Google Shape;7335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36" name="Google Shape;7336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37" name="Google Shape;7337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38" name="Google Shape;7338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39" name="Google Shape;7339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0" name="Google Shape;7340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1" name="Google Shape;7341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2" name="Google Shape;7342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3" name="Google Shape;7343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4" name="Google Shape;7344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5" name="Google Shape;7345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6" name="Google Shape;7346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7" name="Google Shape;7347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8" name="Google Shape;7348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49" name="Google Shape;7349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50" name="Google Shape;7350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51" name="Google Shape;7351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52" name="Google Shape;7352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53" name="Google Shape;7353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54" name="Google Shape;7354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55" name="Google Shape;7355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56" name="Google Shape;7356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57" name="Google Shape;7357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358" name="Google Shape;7358;p9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359" name="Google Shape;7359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0" name="Google Shape;7360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1" name="Google Shape;7361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2" name="Google Shape;7362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3" name="Google Shape;7363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4" name="Google Shape;7364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5" name="Google Shape;7365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6" name="Google Shape;7366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7" name="Google Shape;7367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8" name="Google Shape;7368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69" name="Google Shape;7369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0" name="Google Shape;7370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1" name="Google Shape;7371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2" name="Google Shape;7372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3" name="Google Shape;7373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4" name="Google Shape;7374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5" name="Google Shape;7375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6" name="Google Shape;7376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7" name="Google Shape;7377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8" name="Google Shape;7378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79" name="Google Shape;7379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80" name="Google Shape;7380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81" name="Google Shape;7381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82" name="Google Shape;7382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383" name="Google Shape;7383;p9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384" name="Google Shape;7384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85" name="Google Shape;7385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86" name="Google Shape;7386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87" name="Google Shape;7387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88" name="Google Shape;7388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89" name="Google Shape;7389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0" name="Google Shape;7390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1" name="Google Shape;7391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2" name="Google Shape;7392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3" name="Google Shape;7393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4" name="Google Shape;7394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5" name="Google Shape;7395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6" name="Google Shape;7396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7" name="Google Shape;7397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8" name="Google Shape;7398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399" name="Google Shape;7399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00" name="Google Shape;7400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01" name="Google Shape;7401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02" name="Google Shape;7402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03" name="Google Shape;7403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04" name="Google Shape;7404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05" name="Google Shape;7405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06" name="Google Shape;7406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07" name="Google Shape;7407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408" name="Google Shape;7408;p9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409" name="Google Shape;7409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0" name="Google Shape;7410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1" name="Google Shape;7411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2" name="Google Shape;7412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3" name="Google Shape;7413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4" name="Google Shape;7414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5" name="Google Shape;7415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6" name="Google Shape;7416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7" name="Google Shape;7417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8" name="Google Shape;7418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19" name="Google Shape;7419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0" name="Google Shape;7420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1" name="Google Shape;7421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2" name="Google Shape;7422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3" name="Google Shape;7423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4" name="Google Shape;7424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5" name="Google Shape;7425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6" name="Google Shape;7426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7" name="Google Shape;7427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8" name="Google Shape;7428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29" name="Google Shape;7429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30" name="Google Shape;7430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31" name="Google Shape;7431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32" name="Google Shape;7432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7433" name="Google Shape;7433;p9"/>
                <p:cNvGrpSpPr/>
                <p:nvPr/>
              </p:nvGrpSpPr>
              <p:grpSpPr>
                <a:xfrm>
                  <a:off x="200" y="4381538"/>
                  <a:ext cx="9143957" cy="761995"/>
                  <a:chOff x="120602" y="982594"/>
                  <a:chExt cx="9664895" cy="805407"/>
                </a:xfrm>
              </p:grpSpPr>
              <p:grpSp>
                <p:nvGrpSpPr>
                  <p:cNvPr id="7434" name="Google Shape;7434;p9"/>
                  <p:cNvGrpSpPr/>
                  <p:nvPr/>
                </p:nvGrpSpPr>
                <p:grpSpPr>
                  <a:xfrm>
                    <a:off x="12060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435" name="Google Shape;7435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36" name="Google Shape;7436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37" name="Google Shape;7437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38" name="Google Shape;7438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39" name="Google Shape;7439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0" name="Google Shape;7440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1" name="Google Shape;7441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2" name="Google Shape;7442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3" name="Google Shape;7443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4" name="Google Shape;7444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5" name="Google Shape;7445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6" name="Google Shape;7446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7" name="Google Shape;7447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8" name="Google Shape;7448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49" name="Google Shape;7449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0" name="Google Shape;7450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1" name="Google Shape;7451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2" name="Google Shape;7452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3" name="Google Shape;7453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4" name="Google Shape;7454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5" name="Google Shape;7455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6" name="Google Shape;7456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7" name="Google Shape;7457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58" name="Google Shape;7458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459" name="Google Shape;7459;p9"/>
                  <p:cNvGrpSpPr/>
                  <p:nvPr/>
                </p:nvGrpSpPr>
                <p:grpSpPr>
                  <a:xfrm>
                    <a:off x="253682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460" name="Google Shape;7460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1" name="Google Shape;7461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2" name="Google Shape;7462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3" name="Google Shape;7463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4" name="Google Shape;7464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5" name="Google Shape;7465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6" name="Google Shape;7466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7" name="Google Shape;7467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8" name="Google Shape;7468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69" name="Google Shape;7469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0" name="Google Shape;7470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1" name="Google Shape;7471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2" name="Google Shape;7472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3" name="Google Shape;7473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4" name="Google Shape;7474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5" name="Google Shape;7475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6" name="Google Shape;7476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7" name="Google Shape;7477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8" name="Google Shape;7478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79" name="Google Shape;7479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0" name="Google Shape;7480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1" name="Google Shape;7481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2" name="Google Shape;7482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3" name="Google Shape;7483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484" name="Google Shape;7484;p9"/>
                  <p:cNvGrpSpPr/>
                  <p:nvPr/>
                </p:nvGrpSpPr>
                <p:grpSpPr>
                  <a:xfrm>
                    <a:off x="4953052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485" name="Google Shape;7485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6" name="Google Shape;7486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7" name="Google Shape;7487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8" name="Google Shape;7488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89" name="Google Shape;7489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0" name="Google Shape;7490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1" name="Google Shape;7491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2" name="Google Shape;7492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3" name="Google Shape;7493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4" name="Google Shape;7494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5" name="Google Shape;7495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6" name="Google Shape;7496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7" name="Google Shape;7497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8" name="Google Shape;7498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99" name="Google Shape;7499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0" name="Google Shape;7500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1" name="Google Shape;7501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2" name="Google Shape;7502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3" name="Google Shape;7503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4" name="Google Shape;7504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5" name="Google Shape;7505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6" name="Google Shape;7506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7" name="Google Shape;7507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08" name="Google Shape;7508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509" name="Google Shape;7509;p9"/>
                  <p:cNvGrpSpPr/>
                  <p:nvPr/>
                </p:nvGrpSpPr>
                <p:grpSpPr>
                  <a:xfrm>
                    <a:off x="7369277" y="982594"/>
                    <a:ext cx="2416220" cy="805407"/>
                    <a:chOff x="120600" y="982575"/>
                    <a:chExt cx="8902800" cy="2967600"/>
                  </a:xfrm>
                </p:grpSpPr>
                <p:sp>
                  <p:nvSpPr>
                    <p:cNvPr id="7510" name="Google Shape;7510;p9"/>
                    <p:cNvSpPr/>
                    <p:nvPr/>
                  </p:nvSpPr>
                  <p:spPr>
                    <a:xfrm>
                      <a:off x="120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11" name="Google Shape;7511;p9"/>
                    <p:cNvSpPr/>
                    <p:nvPr/>
                  </p:nvSpPr>
                  <p:spPr>
                    <a:xfrm>
                      <a:off x="16044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12" name="Google Shape;7512;p9"/>
                    <p:cNvSpPr/>
                    <p:nvPr/>
                  </p:nvSpPr>
                  <p:spPr>
                    <a:xfrm>
                      <a:off x="30882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13" name="Google Shape;7513;p9"/>
                    <p:cNvSpPr/>
                    <p:nvPr/>
                  </p:nvSpPr>
                  <p:spPr>
                    <a:xfrm>
                      <a:off x="45720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14" name="Google Shape;7514;p9"/>
                    <p:cNvSpPr/>
                    <p:nvPr/>
                  </p:nvSpPr>
                  <p:spPr>
                    <a:xfrm>
                      <a:off x="60558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15" name="Google Shape;7515;p9"/>
                    <p:cNvSpPr/>
                    <p:nvPr/>
                  </p:nvSpPr>
                  <p:spPr>
                    <a:xfrm>
                      <a:off x="7539600" y="9825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16" name="Google Shape;7516;p9"/>
                    <p:cNvSpPr/>
                    <p:nvPr/>
                  </p:nvSpPr>
                  <p:spPr>
                    <a:xfrm>
                      <a:off x="862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17" name="Google Shape;7517;p9"/>
                    <p:cNvSpPr/>
                    <p:nvPr/>
                  </p:nvSpPr>
                  <p:spPr>
                    <a:xfrm>
                      <a:off x="23463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18" name="Google Shape;7518;p9"/>
                    <p:cNvSpPr/>
                    <p:nvPr/>
                  </p:nvSpPr>
                  <p:spPr>
                    <a:xfrm>
                      <a:off x="38301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19" name="Google Shape;7519;p9"/>
                    <p:cNvSpPr/>
                    <p:nvPr/>
                  </p:nvSpPr>
                  <p:spPr>
                    <a:xfrm>
                      <a:off x="53139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0" name="Google Shape;7520;p9"/>
                    <p:cNvSpPr/>
                    <p:nvPr/>
                  </p:nvSpPr>
                  <p:spPr>
                    <a:xfrm>
                      <a:off x="67977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1" name="Google Shape;7521;p9"/>
                    <p:cNvSpPr/>
                    <p:nvPr/>
                  </p:nvSpPr>
                  <p:spPr>
                    <a:xfrm>
                      <a:off x="8281500" y="17244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2" name="Google Shape;7522;p9"/>
                    <p:cNvSpPr/>
                    <p:nvPr/>
                  </p:nvSpPr>
                  <p:spPr>
                    <a:xfrm>
                      <a:off x="120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3" name="Google Shape;7523;p9"/>
                    <p:cNvSpPr/>
                    <p:nvPr/>
                  </p:nvSpPr>
                  <p:spPr>
                    <a:xfrm>
                      <a:off x="16044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4" name="Google Shape;7524;p9"/>
                    <p:cNvSpPr/>
                    <p:nvPr/>
                  </p:nvSpPr>
                  <p:spPr>
                    <a:xfrm>
                      <a:off x="30882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5" name="Google Shape;7525;p9"/>
                    <p:cNvSpPr/>
                    <p:nvPr/>
                  </p:nvSpPr>
                  <p:spPr>
                    <a:xfrm>
                      <a:off x="45720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6" name="Google Shape;7526;p9"/>
                    <p:cNvSpPr/>
                    <p:nvPr/>
                  </p:nvSpPr>
                  <p:spPr>
                    <a:xfrm>
                      <a:off x="60558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7" name="Google Shape;7527;p9"/>
                    <p:cNvSpPr/>
                    <p:nvPr/>
                  </p:nvSpPr>
                  <p:spPr>
                    <a:xfrm>
                      <a:off x="7539600" y="24663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8" name="Google Shape;7528;p9"/>
                    <p:cNvSpPr/>
                    <p:nvPr/>
                  </p:nvSpPr>
                  <p:spPr>
                    <a:xfrm>
                      <a:off x="862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29" name="Google Shape;7529;p9"/>
                    <p:cNvSpPr/>
                    <p:nvPr/>
                  </p:nvSpPr>
                  <p:spPr>
                    <a:xfrm>
                      <a:off x="23463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30" name="Google Shape;7530;p9"/>
                    <p:cNvSpPr/>
                    <p:nvPr/>
                  </p:nvSpPr>
                  <p:spPr>
                    <a:xfrm>
                      <a:off x="38301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31" name="Google Shape;7531;p9"/>
                    <p:cNvSpPr/>
                    <p:nvPr/>
                  </p:nvSpPr>
                  <p:spPr>
                    <a:xfrm>
                      <a:off x="53139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32" name="Google Shape;7532;p9"/>
                    <p:cNvSpPr/>
                    <p:nvPr/>
                  </p:nvSpPr>
                  <p:spPr>
                    <a:xfrm>
                      <a:off x="67977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33" name="Google Shape;7533;p9"/>
                    <p:cNvSpPr/>
                    <p:nvPr/>
                  </p:nvSpPr>
                  <p:spPr>
                    <a:xfrm>
                      <a:off x="8281500" y="3208275"/>
                      <a:ext cx="741900" cy="741900"/>
                    </a:xfrm>
                    <a:prstGeom prst="rect">
                      <a:avLst/>
                    </a:prstGeom>
                    <a:solidFill>
                      <a:schemeClr val="accent2">
                        <a:alpha val="9380"/>
                      </a:scheme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pic>
        <p:nvPicPr>
          <p:cNvPr id="7534" name="Google Shape;753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0050" y="-110300"/>
            <a:ext cx="9544448" cy="53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5" name="Google Shape;7535;p9"/>
          <p:cNvSpPr txBox="1">
            <a:spLocks noGrp="1"/>
          </p:cNvSpPr>
          <p:nvPr>
            <p:ph type="title"/>
          </p:nvPr>
        </p:nvSpPr>
        <p:spPr>
          <a:xfrm rot="270091">
            <a:off x="1958000" y="1222104"/>
            <a:ext cx="5167841" cy="8416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36" name="Google Shape;7536;p9"/>
          <p:cNvSpPr txBox="1">
            <a:spLocks noGrp="1"/>
          </p:cNvSpPr>
          <p:nvPr>
            <p:ph type="subTitle" idx="1"/>
          </p:nvPr>
        </p:nvSpPr>
        <p:spPr>
          <a:xfrm>
            <a:off x="2241550" y="2221513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7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8" name="Google Shape;7538;p10"/>
          <p:cNvSpPr/>
          <p:nvPr/>
        </p:nvSpPr>
        <p:spPr>
          <a:xfrm>
            <a:off x="-150450" y="-98550"/>
            <a:ext cx="9444900" cy="5340600"/>
          </a:xfrm>
          <a:prstGeom prst="rect">
            <a:avLst/>
          </a:prstGeom>
          <a:solidFill>
            <a:schemeClr val="accent1">
              <a:alpha val="299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39" name="Google Shape;753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0050" y="-110300"/>
            <a:ext cx="9544448" cy="53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40" name="Google Shape;7540;p10"/>
          <p:cNvSpPr txBox="1">
            <a:spLocks noGrp="1"/>
          </p:cNvSpPr>
          <p:nvPr>
            <p:ph type="title"/>
          </p:nvPr>
        </p:nvSpPr>
        <p:spPr>
          <a:xfrm>
            <a:off x="4572000" y="1061920"/>
            <a:ext cx="3852000" cy="12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295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●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○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■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●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○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■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●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○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Medium"/>
              <a:buChar char="■"/>
              <a:defRPr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9" name="Google Shape;8369;p15"/>
          <p:cNvSpPr txBox="1">
            <a:spLocks noGrp="1"/>
          </p:cNvSpPr>
          <p:nvPr>
            <p:ph type="ctrTitle"/>
          </p:nvPr>
        </p:nvSpPr>
        <p:spPr>
          <a:xfrm>
            <a:off x="1384025" y="1250825"/>
            <a:ext cx="6376500" cy="24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 gradi dell’aggettivo qualificativo</a:t>
            </a:r>
            <a:endParaRPr dirty="0"/>
          </a:p>
        </p:txBody>
      </p:sp>
      <p:sp>
        <p:nvSpPr>
          <p:cNvPr id="8370" name="Google Shape;8370;p15"/>
          <p:cNvSpPr txBox="1">
            <a:spLocks noGrp="1"/>
          </p:cNvSpPr>
          <p:nvPr>
            <p:ph type="subTitle" idx="1"/>
          </p:nvPr>
        </p:nvSpPr>
        <p:spPr>
          <a:xfrm>
            <a:off x="1591500" y="3788338"/>
            <a:ext cx="5961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Ovvero… diverse sfumature di qualità</a:t>
            </a:r>
            <a:endParaRPr dirty="0"/>
          </a:p>
        </p:txBody>
      </p:sp>
      <p:sp>
        <p:nvSpPr>
          <p:cNvPr id="8371" name="Google Shape;8371;p15"/>
          <p:cNvSpPr/>
          <p:nvPr/>
        </p:nvSpPr>
        <p:spPr>
          <a:xfrm>
            <a:off x="7242555" y="3918299"/>
            <a:ext cx="162022" cy="199758"/>
          </a:xfrm>
          <a:custGeom>
            <a:avLst/>
            <a:gdLst/>
            <a:ahLst/>
            <a:cxnLst/>
            <a:rect l="l" t="t" r="r" b="b"/>
            <a:pathLst>
              <a:path w="4395" h="5419" extrusionOk="0">
                <a:moveTo>
                  <a:pt x="2178" y="0"/>
                </a:moveTo>
                <a:lnTo>
                  <a:pt x="2178" y="0"/>
                </a:lnTo>
                <a:cubicBezTo>
                  <a:pt x="2097" y="532"/>
                  <a:pt x="2037" y="963"/>
                  <a:pt x="1967" y="1385"/>
                </a:cubicBezTo>
                <a:cubicBezTo>
                  <a:pt x="1886" y="1877"/>
                  <a:pt x="1605" y="2218"/>
                  <a:pt x="1174" y="2459"/>
                </a:cubicBezTo>
                <a:cubicBezTo>
                  <a:pt x="813" y="2669"/>
                  <a:pt x="401" y="2689"/>
                  <a:pt x="0" y="2749"/>
                </a:cubicBezTo>
                <a:cubicBezTo>
                  <a:pt x="1626" y="2950"/>
                  <a:pt x="1826" y="3201"/>
                  <a:pt x="2187" y="5418"/>
                </a:cubicBezTo>
                <a:cubicBezTo>
                  <a:pt x="2468" y="3181"/>
                  <a:pt x="2589" y="3020"/>
                  <a:pt x="4395" y="2740"/>
                </a:cubicBezTo>
                <a:cubicBezTo>
                  <a:pt x="3612" y="2669"/>
                  <a:pt x="3010" y="2549"/>
                  <a:pt x="2569" y="1987"/>
                </a:cubicBezTo>
                <a:cubicBezTo>
                  <a:pt x="2107" y="1415"/>
                  <a:pt x="2348" y="722"/>
                  <a:pt x="21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2" name="Google Shape;8372;p15"/>
          <p:cNvSpPr/>
          <p:nvPr/>
        </p:nvSpPr>
        <p:spPr>
          <a:xfrm>
            <a:off x="1715955" y="3918299"/>
            <a:ext cx="162022" cy="199758"/>
          </a:xfrm>
          <a:custGeom>
            <a:avLst/>
            <a:gdLst/>
            <a:ahLst/>
            <a:cxnLst/>
            <a:rect l="l" t="t" r="r" b="b"/>
            <a:pathLst>
              <a:path w="4395" h="5419" extrusionOk="0">
                <a:moveTo>
                  <a:pt x="2178" y="0"/>
                </a:moveTo>
                <a:lnTo>
                  <a:pt x="2178" y="0"/>
                </a:lnTo>
                <a:cubicBezTo>
                  <a:pt x="2097" y="532"/>
                  <a:pt x="2037" y="963"/>
                  <a:pt x="1967" y="1385"/>
                </a:cubicBezTo>
                <a:cubicBezTo>
                  <a:pt x="1886" y="1877"/>
                  <a:pt x="1605" y="2218"/>
                  <a:pt x="1174" y="2459"/>
                </a:cubicBezTo>
                <a:cubicBezTo>
                  <a:pt x="813" y="2669"/>
                  <a:pt x="401" y="2689"/>
                  <a:pt x="0" y="2749"/>
                </a:cubicBezTo>
                <a:cubicBezTo>
                  <a:pt x="1626" y="2950"/>
                  <a:pt x="1826" y="3201"/>
                  <a:pt x="2187" y="5418"/>
                </a:cubicBezTo>
                <a:cubicBezTo>
                  <a:pt x="2468" y="3181"/>
                  <a:pt x="2589" y="3020"/>
                  <a:pt x="4395" y="2740"/>
                </a:cubicBezTo>
                <a:cubicBezTo>
                  <a:pt x="3612" y="2669"/>
                  <a:pt x="3010" y="2549"/>
                  <a:pt x="2569" y="1987"/>
                </a:cubicBezTo>
                <a:cubicBezTo>
                  <a:pt x="2107" y="1415"/>
                  <a:pt x="2348" y="722"/>
                  <a:pt x="21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3" name="Google Shape;8373;p15"/>
          <p:cNvGrpSpPr/>
          <p:nvPr/>
        </p:nvGrpSpPr>
        <p:grpSpPr>
          <a:xfrm>
            <a:off x="825615" y="3863038"/>
            <a:ext cx="1157265" cy="1141534"/>
            <a:chOff x="413225" y="3089350"/>
            <a:chExt cx="1790323" cy="1765987"/>
          </a:xfrm>
        </p:grpSpPr>
        <p:sp>
          <p:nvSpPr>
            <p:cNvPr id="8374" name="Google Shape;8374;p15"/>
            <p:cNvSpPr/>
            <p:nvPr/>
          </p:nvSpPr>
          <p:spPr>
            <a:xfrm>
              <a:off x="413225" y="3089350"/>
              <a:ext cx="1790323" cy="1765987"/>
            </a:xfrm>
            <a:custGeom>
              <a:avLst/>
              <a:gdLst/>
              <a:ahLst/>
              <a:cxnLst/>
              <a:rect l="l" t="t" r="r" b="b"/>
              <a:pathLst>
                <a:path w="15964" h="15747" extrusionOk="0">
                  <a:moveTo>
                    <a:pt x="883" y="1"/>
                  </a:moveTo>
                  <a:cubicBezTo>
                    <a:pt x="392" y="1"/>
                    <a:pt x="0" y="422"/>
                    <a:pt x="51" y="913"/>
                  </a:cubicBezTo>
                  <a:lnTo>
                    <a:pt x="974" y="11338"/>
                  </a:lnTo>
                  <a:cubicBezTo>
                    <a:pt x="1094" y="12712"/>
                    <a:pt x="2248" y="13766"/>
                    <a:pt x="3623" y="13766"/>
                  </a:cubicBezTo>
                  <a:lnTo>
                    <a:pt x="11579" y="13766"/>
                  </a:lnTo>
                  <a:lnTo>
                    <a:pt x="11579" y="15472"/>
                  </a:lnTo>
                  <a:cubicBezTo>
                    <a:pt x="11579" y="15634"/>
                    <a:pt x="11713" y="15747"/>
                    <a:pt x="11856" y="15747"/>
                  </a:cubicBezTo>
                  <a:cubicBezTo>
                    <a:pt x="11916" y="15747"/>
                    <a:pt x="11977" y="15727"/>
                    <a:pt x="12031" y="15682"/>
                  </a:cubicBezTo>
                  <a:lnTo>
                    <a:pt x="15783" y="12522"/>
                  </a:lnTo>
                  <a:cubicBezTo>
                    <a:pt x="15964" y="12362"/>
                    <a:pt x="15964" y="12081"/>
                    <a:pt x="15783" y="11920"/>
                  </a:cubicBezTo>
                  <a:lnTo>
                    <a:pt x="12031" y="8759"/>
                  </a:lnTo>
                  <a:cubicBezTo>
                    <a:pt x="11977" y="8715"/>
                    <a:pt x="11916" y="8695"/>
                    <a:pt x="11856" y="8695"/>
                  </a:cubicBezTo>
                  <a:cubicBezTo>
                    <a:pt x="11713" y="8695"/>
                    <a:pt x="11579" y="8808"/>
                    <a:pt x="11579" y="8970"/>
                  </a:cubicBezTo>
                  <a:lnTo>
                    <a:pt x="11579" y="10676"/>
                  </a:lnTo>
                  <a:lnTo>
                    <a:pt x="5770" y="10676"/>
                  </a:lnTo>
                  <a:cubicBezTo>
                    <a:pt x="5117" y="10676"/>
                    <a:pt x="4606" y="10114"/>
                    <a:pt x="4666" y="9472"/>
                  </a:cubicBezTo>
                  <a:lnTo>
                    <a:pt x="5429" y="913"/>
                  </a:lnTo>
                  <a:cubicBezTo>
                    <a:pt x="5469" y="422"/>
                    <a:pt x="5077" y="1"/>
                    <a:pt x="4586" y="1"/>
                  </a:cubicBezTo>
                  <a:close/>
                </a:path>
              </a:pathLst>
            </a:custGeom>
            <a:solidFill>
              <a:srgbClr val="7EA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15"/>
            <p:cNvSpPr/>
            <p:nvPr/>
          </p:nvSpPr>
          <p:spPr>
            <a:xfrm>
              <a:off x="953330" y="4217002"/>
              <a:ext cx="1139979" cy="244033"/>
            </a:xfrm>
            <a:custGeom>
              <a:avLst/>
              <a:gdLst/>
              <a:ahLst/>
              <a:cxnLst/>
              <a:rect l="l" t="t" r="r" b="b"/>
              <a:pathLst>
                <a:path w="10165" h="2176" extrusionOk="0">
                  <a:moveTo>
                    <a:pt x="7619" y="1"/>
                  </a:moveTo>
                  <a:cubicBezTo>
                    <a:pt x="7531" y="1"/>
                    <a:pt x="7445" y="70"/>
                    <a:pt x="7445" y="169"/>
                  </a:cubicBezTo>
                  <a:lnTo>
                    <a:pt x="7445" y="1303"/>
                  </a:lnTo>
                  <a:lnTo>
                    <a:pt x="954" y="1303"/>
                  </a:lnTo>
                  <a:cubicBezTo>
                    <a:pt x="613" y="1303"/>
                    <a:pt x="281" y="1213"/>
                    <a:pt x="0" y="1032"/>
                  </a:cubicBezTo>
                  <a:lnTo>
                    <a:pt x="0" y="1032"/>
                  </a:lnTo>
                  <a:cubicBezTo>
                    <a:pt x="61" y="1123"/>
                    <a:pt x="131" y="1213"/>
                    <a:pt x="201" y="1293"/>
                  </a:cubicBezTo>
                  <a:cubicBezTo>
                    <a:pt x="542" y="1664"/>
                    <a:pt x="1024" y="1885"/>
                    <a:pt x="1525" y="1885"/>
                  </a:cubicBezTo>
                  <a:lnTo>
                    <a:pt x="7746" y="1885"/>
                  </a:lnTo>
                  <a:cubicBezTo>
                    <a:pt x="7897" y="1885"/>
                    <a:pt x="8027" y="1754"/>
                    <a:pt x="8027" y="1604"/>
                  </a:cubicBezTo>
                  <a:lnTo>
                    <a:pt x="8027" y="741"/>
                  </a:lnTo>
                  <a:cubicBezTo>
                    <a:pt x="8027" y="642"/>
                    <a:pt x="8108" y="573"/>
                    <a:pt x="8194" y="573"/>
                  </a:cubicBezTo>
                  <a:cubicBezTo>
                    <a:pt x="8229" y="573"/>
                    <a:pt x="8266" y="584"/>
                    <a:pt x="8298" y="611"/>
                  </a:cubicBezTo>
                  <a:lnTo>
                    <a:pt x="10154" y="2176"/>
                  </a:lnTo>
                  <a:cubicBezTo>
                    <a:pt x="10164" y="2126"/>
                    <a:pt x="10144" y="2075"/>
                    <a:pt x="10104" y="2035"/>
                  </a:cubicBezTo>
                  <a:lnTo>
                    <a:pt x="7726" y="39"/>
                  </a:lnTo>
                  <a:cubicBezTo>
                    <a:pt x="7694" y="12"/>
                    <a:pt x="7656" y="1"/>
                    <a:pt x="7619" y="1"/>
                  </a:cubicBezTo>
                  <a:close/>
                </a:path>
              </a:pathLst>
            </a:custGeom>
            <a:solidFill>
              <a:srgbClr val="7EA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15"/>
            <p:cNvSpPr/>
            <p:nvPr/>
          </p:nvSpPr>
          <p:spPr>
            <a:xfrm>
              <a:off x="494196" y="3165835"/>
              <a:ext cx="451394" cy="1354854"/>
            </a:xfrm>
            <a:custGeom>
              <a:avLst/>
              <a:gdLst/>
              <a:ahLst/>
              <a:cxnLst/>
              <a:rect l="l" t="t" r="r" b="b"/>
              <a:pathLst>
                <a:path w="4025" h="12081" extrusionOk="0">
                  <a:moveTo>
                    <a:pt x="161" y="1"/>
                  </a:moveTo>
                  <a:cubicBezTo>
                    <a:pt x="112" y="1"/>
                    <a:pt x="71" y="30"/>
                    <a:pt x="51" y="51"/>
                  </a:cubicBezTo>
                  <a:cubicBezTo>
                    <a:pt x="31" y="81"/>
                    <a:pt x="1" y="121"/>
                    <a:pt x="11" y="171"/>
                  </a:cubicBezTo>
                  <a:lnTo>
                    <a:pt x="934" y="10596"/>
                  </a:lnTo>
                  <a:cubicBezTo>
                    <a:pt x="994" y="11218"/>
                    <a:pt x="1336" y="11760"/>
                    <a:pt x="1827" y="12081"/>
                  </a:cubicBezTo>
                  <a:cubicBezTo>
                    <a:pt x="1646" y="11810"/>
                    <a:pt x="1536" y="11509"/>
                    <a:pt x="1506" y="11167"/>
                  </a:cubicBezTo>
                  <a:lnTo>
                    <a:pt x="583" y="743"/>
                  </a:lnTo>
                  <a:cubicBezTo>
                    <a:pt x="583" y="693"/>
                    <a:pt x="603" y="653"/>
                    <a:pt x="623" y="632"/>
                  </a:cubicBezTo>
                  <a:cubicBezTo>
                    <a:pt x="643" y="603"/>
                    <a:pt x="683" y="583"/>
                    <a:pt x="734" y="583"/>
                  </a:cubicBezTo>
                  <a:lnTo>
                    <a:pt x="3984" y="583"/>
                  </a:lnTo>
                  <a:lnTo>
                    <a:pt x="4014" y="171"/>
                  </a:lnTo>
                  <a:cubicBezTo>
                    <a:pt x="4025" y="121"/>
                    <a:pt x="3994" y="81"/>
                    <a:pt x="3974" y="51"/>
                  </a:cubicBezTo>
                  <a:cubicBezTo>
                    <a:pt x="3954" y="30"/>
                    <a:pt x="3924" y="1"/>
                    <a:pt x="3864" y="1"/>
                  </a:cubicBezTo>
                  <a:close/>
                </a:path>
              </a:pathLst>
            </a:custGeom>
            <a:solidFill>
              <a:srgbClr val="C9E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15"/>
            <p:cNvSpPr/>
            <p:nvPr/>
          </p:nvSpPr>
          <p:spPr>
            <a:xfrm>
              <a:off x="481860" y="3153387"/>
              <a:ext cx="1623784" cy="1584420"/>
            </a:xfrm>
            <a:custGeom>
              <a:avLst/>
              <a:gdLst/>
              <a:ahLst/>
              <a:cxnLst/>
              <a:rect l="l" t="t" r="r" b="b"/>
              <a:pathLst>
                <a:path w="14479" h="14128" extrusionOk="0">
                  <a:moveTo>
                    <a:pt x="3974" y="232"/>
                  </a:moveTo>
                  <a:cubicBezTo>
                    <a:pt x="3984" y="232"/>
                    <a:pt x="3994" y="232"/>
                    <a:pt x="4004" y="242"/>
                  </a:cubicBezTo>
                  <a:cubicBezTo>
                    <a:pt x="4014" y="252"/>
                    <a:pt x="4014" y="262"/>
                    <a:pt x="4014" y="272"/>
                  </a:cubicBezTo>
                  <a:lnTo>
                    <a:pt x="3252" y="8830"/>
                  </a:lnTo>
                  <a:cubicBezTo>
                    <a:pt x="3201" y="9362"/>
                    <a:pt x="3382" y="9894"/>
                    <a:pt x="3743" y="10286"/>
                  </a:cubicBezTo>
                  <a:cubicBezTo>
                    <a:pt x="4104" y="10676"/>
                    <a:pt x="4626" y="10908"/>
                    <a:pt x="5158" y="10908"/>
                  </a:cubicBezTo>
                  <a:lnTo>
                    <a:pt x="11649" y="10908"/>
                  </a:lnTo>
                  <a:cubicBezTo>
                    <a:pt x="11720" y="10908"/>
                    <a:pt x="11769" y="10857"/>
                    <a:pt x="11769" y="10787"/>
                  </a:cubicBezTo>
                  <a:lnTo>
                    <a:pt x="11769" y="9533"/>
                  </a:lnTo>
                  <a:lnTo>
                    <a:pt x="14228" y="11610"/>
                  </a:lnTo>
                  <a:cubicBezTo>
                    <a:pt x="14248" y="11620"/>
                    <a:pt x="14248" y="11640"/>
                    <a:pt x="14248" y="11650"/>
                  </a:cubicBezTo>
                  <a:cubicBezTo>
                    <a:pt x="14248" y="11660"/>
                    <a:pt x="14248" y="11680"/>
                    <a:pt x="14228" y="11690"/>
                  </a:cubicBezTo>
                  <a:lnTo>
                    <a:pt x="11769" y="13767"/>
                  </a:lnTo>
                  <a:lnTo>
                    <a:pt x="11769" y="12513"/>
                  </a:lnTo>
                  <a:cubicBezTo>
                    <a:pt x="11769" y="12442"/>
                    <a:pt x="11720" y="12393"/>
                    <a:pt x="11649" y="12393"/>
                  </a:cubicBezTo>
                  <a:lnTo>
                    <a:pt x="3011" y="12393"/>
                  </a:lnTo>
                  <a:cubicBezTo>
                    <a:pt x="2048" y="12393"/>
                    <a:pt x="1245" y="11670"/>
                    <a:pt x="1165" y="10697"/>
                  </a:cubicBezTo>
                  <a:lnTo>
                    <a:pt x="231" y="272"/>
                  </a:lnTo>
                  <a:cubicBezTo>
                    <a:pt x="231" y="262"/>
                    <a:pt x="231" y="252"/>
                    <a:pt x="242" y="242"/>
                  </a:cubicBezTo>
                  <a:cubicBezTo>
                    <a:pt x="251" y="232"/>
                    <a:pt x="262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201" y="1"/>
                    <a:pt x="131" y="31"/>
                    <a:pt x="71" y="92"/>
                  </a:cubicBezTo>
                  <a:cubicBezTo>
                    <a:pt x="21" y="141"/>
                    <a:pt x="1" y="222"/>
                    <a:pt x="10" y="292"/>
                  </a:cubicBezTo>
                  <a:lnTo>
                    <a:pt x="934" y="10717"/>
                  </a:lnTo>
                  <a:cubicBezTo>
                    <a:pt x="1024" y="11800"/>
                    <a:pt x="1927" y="12623"/>
                    <a:pt x="3011" y="12623"/>
                  </a:cubicBezTo>
                  <a:lnTo>
                    <a:pt x="11539" y="12623"/>
                  </a:lnTo>
                  <a:lnTo>
                    <a:pt x="11539" y="14007"/>
                  </a:lnTo>
                  <a:cubicBezTo>
                    <a:pt x="11539" y="14058"/>
                    <a:pt x="11569" y="14098"/>
                    <a:pt x="11609" y="14118"/>
                  </a:cubicBezTo>
                  <a:cubicBezTo>
                    <a:pt x="11619" y="14118"/>
                    <a:pt x="11639" y="14128"/>
                    <a:pt x="11649" y="14128"/>
                  </a:cubicBezTo>
                  <a:cubicBezTo>
                    <a:pt x="11680" y="14128"/>
                    <a:pt x="11709" y="14118"/>
                    <a:pt x="11729" y="14098"/>
                  </a:cubicBezTo>
                  <a:lnTo>
                    <a:pt x="14378" y="11871"/>
                  </a:lnTo>
                  <a:cubicBezTo>
                    <a:pt x="14438" y="11811"/>
                    <a:pt x="14478" y="11730"/>
                    <a:pt x="14478" y="11650"/>
                  </a:cubicBezTo>
                  <a:cubicBezTo>
                    <a:pt x="14478" y="11570"/>
                    <a:pt x="14438" y="11490"/>
                    <a:pt x="14378" y="11429"/>
                  </a:cubicBezTo>
                  <a:lnTo>
                    <a:pt x="11729" y="9202"/>
                  </a:lnTo>
                  <a:cubicBezTo>
                    <a:pt x="11704" y="9182"/>
                    <a:pt x="11678" y="9171"/>
                    <a:pt x="11652" y="9171"/>
                  </a:cubicBezTo>
                  <a:cubicBezTo>
                    <a:pt x="11638" y="9171"/>
                    <a:pt x="11623" y="9175"/>
                    <a:pt x="11609" y="9182"/>
                  </a:cubicBezTo>
                  <a:cubicBezTo>
                    <a:pt x="11569" y="9202"/>
                    <a:pt x="11539" y="9242"/>
                    <a:pt x="11539" y="9292"/>
                  </a:cubicBezTo>
                  <a:lnTo>
                    <a:pt x="11539" y="10676"/>
                  </a:lnTo>
                  <a:lnTo>
                    <a:pt x="5158" y="10676"/>
                  </a:lnTo>
                  <a:cubicBezTo>
                    <a:pt x="4686" y="10676"/>
                    <a:pt x="4235" y="10476"/>
                    <a:pt x="3914" y="10125"/>
                  </a:cubicBezTo>
                  <a:cubicBezTo>
                    <a:pt x="3602" y="9784"/>
                    <a:pt x="3442" y="9312"/>
                    <a:pt x="3482" y="8850"/>
                  </a:cubicBezTo>
                  <a:lnTo>
                    <a:pt x="4244" y="292"/>
                  </a:lnTo>
                  <a:cubicBezTo>
                    <a:pt x="4244" y="222"/>
                    <a:pt x="4224" y="141"/>
                    <a:pt x="4175" y="92"/>
                  </a:cubicBezTo>
                  <a:cubicBezTo>
                    <a:pt x="4124" y="31"/>
                    <a:pt x="4054" y="1"/>
                    <a:pt x="3974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8" name="Google Shape;8378;p15"/>
          <p:cNvGrpSpPr/>
          <p:nvPr/>
        </p:nvGrpSpPr>
        <p:grpSpPr>
          <a:xfrm>
            <a:off x="8381684" y="2055757"/>
            <a:ext cx="627900" cy="377100"/>
            <a:chOff x="8381684" y="2360557"/>
            <a:chExt cx="627900" cy="377100"/>
          </a:xfrm>
        </p:grpSpPr>
        <p:sp>
          <p:nvSpPr>
            <p:cNvPr id="8379" name="Google Shape;8379;p15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rgbClr val="DB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15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rgbClr val="DB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15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rgbClr val="DB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2" name="Google Shape;8382;p15"/>
          <p:cNvSpPr/>
          <p:nvPr/>
        </p:nvSpPr>
        <p:spPr>
          <a:xfrm>
            <a:off x="7678286" y="2974275"/>
            <a:ext cx="648435" cy="814078"/>
          </a:xfrm>
          <a:custGeom>
            <a:avLst/>
            <a:gdLst/>
            <a:ahLst/>
            <a:cxnLst/>
            <a:rect l="l" t="t" r="r" b="b"/>
            <a:pathLst>
              <a:path w="11881" h="14916" extrusionOk="0">
                <a:moveTo>
                  <a:pt x="8741" y="1"/>
                </a:moveTo>
                <a:cubicBezTo>
                  <a:pt x="8706" y="1"/>
                  <a:pt x="8669" y="7"/>
                  <a:pt x="8629" y="19"/>
                </a:cubicBezTo>
                <a:cubicBezTo>
                  <a:pt x="8469" y="70"/>
                  <a:pt x="8429" y="200"/>
                  <a:pt x="8489" y="351"/>
                </a:cubicBezTo>
                <a:cubicBezTo>
                  <a:pt x="8549" y="511"/>
                  <a:pt x="8629" y="681"/>
                  <a:pt x="8498" y="822"/>
                </a:cubicBezTo>
                <a:cubicBezTo>
                  <a:pt x="8168" y="1214"/>
                  <a:pt x="8077" y="1705"/>
                  <a:pt x="7856" y="2137"/>
                </a:cubicBezTo>
                <a:cubicBezTo>
                  <a:pt x="7265" y="3370"/>
                  <a:pt x="6672" y="4594"/>
                  <a:pt x="6081" y="5829"/>
                </a:cubicBezTo>
                <a:cubicBezTo>
                  <a:pt x="6021" y="5959"/>
                  <a:pt x="6010" y="6180"/>
                  <a:pt x="5860" y="6190"/>
                </a:cubicBezTo>
                <a:cubicBezTo>
                  <a:pt x="5848" y="6192"/>
                  <a:pt x="5837" y="6193"/>
                  <a:pt x="5826" y="6193"/>
                </a:cubicBezTo>
                <a:cubicBezTo>
                  <a:pt x="5654" y="6193"/>
                  <a:pt x="5615" y="5981"/>
                  <a:pt x="5539" y="5849"/>
                </a:cubicBezTo>
                <a:cubicBezTo>
                  <a:pt x="4977" y="4986"/>
                  <a:pt x="4505" y="4063"/>
                  <a:pt x="3883" y="3240"/>
                </a:cubicBezTo>
                <a:lnTo>
                  <a:pt x="3883" y="3240"/>
                </a:lnTo>
                <a:cubicBezTo>
                  <a:pt x="4184" y="4344"/>
                  <a:pt x="4826" y="5317"/>
                  <a:pt x="5178" y="6491"/>
                </a:cubicBezTo>
                <a:cubicBezTo>
                  <a:pt x="3873" y="6110"/>
                  <a:pt x="2659" y="5769"/>
                  <a:pt x="1465" y="5377"/>
                </a:cubicBezTo>
                <a:cubicBezTo>
                  <a:pt x="1134" y="5277"/>
                  <a:pt x="652" y="5337"/>
                  <a:pt x="522" y="4826"/>
                </a:cubicBezTo>
                <a:cubicBezTo>
                  <a:pt x="505" y="4763"/>
                  <a:pt x="446" y="4733"/>
                  <a:pt x="377" y="4733"/>
                </a:cubicBezTo>
                <a:cubicBezTo>
                  <a:pt x="323" y="4733"/>
                  <a:pt x="263" y="4751"/>
                  <a:pt x="211" y="4785"/>
                </a:cubicBezTo>
                <a:cubicBezTo>
                  <a:pt x="81" y="4886"/>
                  <a:pt x="1" y="5016"/>
                  <a:pt x="50" y="5176"/>
                </a:cubicBezTo>
                <a:cubicBezTo>
                  <a:pt x="82" y="5297"/>
                  <a:pt x="147" y="5398"/>
                  <a:pt x="253" y="5398"/>
                </a:cubicBezTo>
                <a:cubicBezTo>
                  <a:pt x="280" y="5398"/>
                  <a:pt x="309" y="5391"/>
                  <a:pt x="342" y="5377"/>
                </a:cubicBezTo>
                <a:cubicBezTo>
                  <a:pt x="435" y="5337"/>
                  <a:pt x="523" y="5317"/>
                  <a:pt x="607" y="5317"/>
                </a:cubicBezTo>
                <a:cubicBezTo>
                  <a:pt x="732" y="5317"/>
                  <a:pt x="850" y="5360"/>
                  <a:pt x="964" y="5437"/>
                </a:cubicBezTo>
                <a:cubicBezTo>
                  <a:pt x="1465" y="5769"/>
                  <a:pt x="2027" y="5949"/>
                  <a:pt x="2569" y="6200"/>
                </a:cubicBezTo>
                <a:cubicBezTo>
                  <a:pt x="3321" y="6561"/>
                  <a:pt x="4074" y="6922"/>
                  <a:pt x="4897" y="7314"/>
                </a:cubicBezTo>
                <a:cubicBezTo>
                  <a:pt x="4034" y="7795"/>
                  <a:pt x="3251" y="8237"/>
                  <a:pt x="2469" y="8678"/>
                </a:cubicBezTo>
                <a:cubicBezTo>
                  <a:pt x="3372" y="8598"/>
                  <a:pt x="4195" y="8157"/>
                  <a:pt x="5167" y="8066"/>
                </a:cubicBezTo>
                <a:lnTo>
                  <a:pt x="5167" y="8066"/>
                </a:lnTo>
                <a:cubicBezTo>
                  <a:pt x="4987" y="8628"/>
                  <a:pt x="4826" y="9160"/>
                  <a:pt x="4666" y="9682"/>
                </a:cubicBezTo>
                <a:cubicBezTo>
                  <a:pt x="4215" y="11076"/>
                  <a:pt x="3763" y="12481"/>
                  <a:pt x="3312" y="13876"/>
                </a:cubicBezTo>
                <a:cubicBezTo>
                  <a:pt x="3251" y="14086"/>
                  <a:pt x="3211" y="14297"/>
                  <a:pt x="2940" y="14377"/>
                </a:cubicBezTo>
                <a:cubicBezTo>
                  <a:pt x="2739" y="14427"/>
                  <a:pt x="2759" y="14598"/>
                  <a:pt x="2850" y="14738"/>
                </a:cubicBezTo>
                <a:cubicBezTo>
                  <a:pt x="2920" y="14848"/>
                  <a:pt x="3022" y="14915"/>
                  <a:pt x="3139" y="14915"/>
                </a:cubicBezTo>
                <a:cubicBezTo>
                  <a:pt x="3172" y="14915"/>
                  <a:pt x="3206" y="14910"/>
                  <a:pt x="3241" y="14899"/>
                </a:cubicBezTo>
                <a:cubicBezTo>
                  <a:pt x="3432" y="14839"/>
                  <a:pt x="3492" y="14688"/>
                  <a:pt x="3381" y="14538"/>
                </a:cubicBezTo>
                <a:cubicBezTo>
                  <a:pt x="3231" y="14327"/>
                  <a:pt x="3332" y="14157"/>
                  <a:pt x="3412" y="13976"/>
                </a:cubicBezTo>
                <a:cubicBezTo>
                  <a:pt x="4114" y="12411"/>
                  <a:pt x="4817" y="10855"/>
                  <a:pt x="5519" y="9300"/>
                </a:cubicBezTo>
                <a:cubicBezTo>
                  <a:pt x="5649" y="9020"/>
                  <a:pt x="5820" y="8759"/>
                  <a:pt x="6010" y="8427"/>
                </a:cubicBezTo>
                <a:cubicBezTo>
                  <a:pt x="6442" y="9280"/>
                  <a:pt x="6863" y="10053"/>
                  <a:pt x="7245" y="10846"/>
                </a:cubicBezTo>
                <a:cubicBezTo>
                  <a:pt x="7435" y="11227"/>
                  <a:pt x="7776" y="11558"/>
                  <a:pt x="7676" y="12050"/>
                </a:cubicBezTo>
                <a:cubicBezTo>
                  <a:pt x="7656" y="12139"/>
                  <a:pt x="7736" y="12210"/>
                  <a:pt x="7827" y="12220"/>
                </a:cubicBezTo>
                <a:cubicBezTo>
                  <a:pt x="7835" y="12221"/>
                  <a:pt x="7843" y="12221"/>
                  <a:pt x="7851" y="12221"/>
                </a:cubicBezTo>
                <a:cubicBezTo>
                  <a:pt x="7950" y="12221"/>
                  <a:pt x="8031" y="12163"/>
                  <a:pt x="8077" y="12079"/>
                </a:cubicBezTo>
                <a:cubicBezTo>
                  <a:pt x="8117" y="12009"/>
                  <a:pt x="8157" y="11889"/>
                  <a:pt x="8077" y="11849"/>
                </a:cubicBezTo>
                <a:cubicBezTo>
                  <a:pt x="7575" y="11578"/>
                  <a:pt x="7566" y="11026"/>
                  <a:pt x="7405" y="10594"/>
                </a:cubicBezTo>
                <a:cubicBezTo>
                  <a:pt x="7104" y="9742"/>
                  <a:pt x="6723" y="8909"/>
                  <a:pt x="6512" y="7986"/>
                </a:cubicBezTo>
                <a:lnTo>
                  <a:pt x="6512" y="7986"/>
                </a:lnTo>
                <a:cubicBezTo>
                  <a:pt x="6672" y="8006"/>
                  <a:pt x="6793" y="8016"/>
                  <a:pt x="6904" y="8046"/>
                </a:cubicBezTo>
                <a:cubicBezTo>
                  <a:pt x="8238" y="8407"/>
                  <a:pt x="9572" y="8779"/>
                  <a:pt x="10906" y="9140"/>
                </a:cubicBezTo>
                <a:cubicBezTo>
                  <a:pt x="11107" y="9200"/>
                  <a:pt x="11308" y="9180"/>
                  <a:pt x="11328" y="9471"/>
                </a:cubicBezTo>
                <a:cubicBezTo>
                  <a:pt x="11336" y="9584"/>
                  <a:pt x="11428" y="9640"/>
                  <a:pt x="11537" y="9640"/>
                </a:cubicBezTo>
                <a:cubicBezTo>
                  <a:pt x="11573" y="9640"/>
                  <a:pt x="11611" y="9634"/>
                  <a:pt x="11649" y="9622"/>
                </a:cubicBezTo>
                <a:cubicBezTo>
                  <a:pt x="11809" y="9561"/>
                  <a:pt x="11880" y="9421"/>
                  <a:pt x="11850" y="9250"/>
                </a:cubicBezTo>
                <a:cubicBezTo>
                  <a:pt x="11833" y="9124"/>
                  <a:pt x="11759" y="9040"/>
                  <a:pt x="11641" y="9040"/>
                </a:cubicBezTo>
                <a:cubicBezTo>
                  <a:pt x="11619" y="9040"/>
                  <a:pt x="11594" y="9043"/>
                  <a:pt x="11569" y="9049"/>
                </a:cubicBezTo>
                <a:cubicBezTo>
                  <a:pt x="11488" y="9064"/>
                  <a:pt x="11413" y="9077"/>
                  <a:pt x="11339" y="9077"/>
                </a:cubicBezTo>
                <a:cubicBezTo>
                  <a:pt x="11265" y="9077"/>
                  <a:pt x="11193" y="9064"/>
                  <a:pt x="11118" y="9029"/>
                </a:cubicBezTo>
                <a:cubicBezTo>
                  <a:pt x="9783" y="8427"/>
                  <a:pt x="8438" y="7825"/>
                  <a:pt x="7094" y="7223"/>
                </a:cubicBezTo>
                <a:cubicBezTo>
                  <a:pt x="6833" y="7113"/>
                  <a:pt x="6873" y="7013"/>
                  <a:pt x="7094" y="6902"/>
                </a:cubicBezTo>
                <a:cubicBezTo>
                  <a:pt x="7465" y="6701"/>
                  <a:pt x="7827" y="6481"/>
                  <a:pt x="8197" y="6290"/>
                </a:cubicBezTo>
                <a:cubicBezTo>
                  <a:pt x="8419" y="6171"/>
                  <a:pt x="8615" y="5984"/>
                  <a:pt x="8866" y="5984"/>
                </a:cubicBezTo>
                <a:cubicBezTo>
                  <a:pt x="8933" y="5984"/>
                  <a:pt x="9004" y="5998"/>
                  <a:pt x="9080" y="6030"/>
                </a:cubicBezTo>
                <a:cubicBezTo>
                  <a:pt x="9101" y="6038"/>
                  <a:pt x="9122" y="6042"/>
                  <a:pt x="9143" y="6042"/>
                </a:cubicBezTo>
                <a:cubicBezTo>
                  <a:pt x="9220" y="6042"/>
                  <a:pt x="9287" y="5984"/>
                  <a:pt x="9312" y="5889"/>
                </a:cubicBezTo>
                <a:cubicBezTo>
                  <a:pt x="9332" y="5758"/>
                  <a:pt x="9301" y="5648"/>
                  <a:pt x="9181" y="5578"/>
                </a:cubicBezTo>
                <a:cubicBezTo>
                  <a:pt x="9142" y="5552"/>
                  <a:pt x="9104" y="5539"/>
                  <a:pt x="9065" y="5539"/>
                </a:cubicBezTo>
                <a:cubicBezTo>
                  <a:pt x="9013" y="5539"/>
                  <a:pt x="8962" y="5562"/>
                  <a:pt x="8910" y="5608"/>
                </a:cubicBezTo>
                <a:cubicBezTo>
                  <a:pt x="8308" y="6119"/>
                  <a:pt x="7526" y="6150"/>
                  <a:pt x="6743" y="6491"/>
                </a:cubicBezTo>
                <a:cubicBezTo>
                  <a:pt x="7024" y="5658"/>
                  <a:pt x="7294" y="4956"/>
                  <a:pt x="7515" y="4233"/>
                </a:cubicBezTo>
                <a:cubicBezTo>
                  <a:pt x="7726" y="3541"/>
                  <a:pt x="8057" y="2889"/>
                  <a:pt x="8157" y="2166"/>
                </a:cubicBezTo>
                <a:cubicBezTo>
                  <a:pt x="8338" y="1785"/>
                  <a:pt x="8539" y="1414"/>
                  <a:pt x="8629" y="993"/>
                </a:cubicBezTo>
                <a:cubicBezTo>
                  <a:pt x="8669" y="782"/>
                  <a:pt x="8689" y="601"/>
                  <a:pt x="8950" y="551"/>
                </a:cubicBezTo>
                <a:cubicBezTo>
                  <a:pt x="9100" y="531"/>
                  <a:pt x="9191" y="411"/>
                  <a:pt x="9091" y="250"/>
                </a:cubicBezTo>
                <a:cubicBezTo>
                  <a:pt x="9009" y="119"/>
                  <a:pt x="8899" y="1"/>
                  <a:pt x="87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3" name="Google Shape;8383;p15"/>
          <p:cNvGrpSpPr/>
          <p:nvPr/>
        </p:nvGrpSpPr>
        <p:grpSpPr>
          <a:xfrm>
            <a:off x="842994" y="656345"/>
            <a:ext cx="6471600" cy="550592"/>
            <a:chOff x="842994" y="926702"/>
            <a:chExt cx="6471600" cy="550592"/>
          </a:xfrm>
        </p:grpSpPr>
        <p:grpSp>
          <p:nvGrpSpPr>
            <p:cNvPr id="8384" name="Google Shape;8384;p15"/>
            <p:cNvGrpSpPr/>
            <p:nvPr/>
          </p:nvGrpSpPr>
          <p:grpSpPr>
            <a:xfrm>
              <a:off x="842994" y="1360001"/>
              <a:ext cx="148076" cy="117292"/>
              <a:chOff x="-1353151" y="541603"/>
              <a:chExt cx="701119" cy="555625"/>
            </a:xfrm>
          </p:grpSpPr>
          <p:sp>
            <p:nvSpPr>
              <p:cNvPr id="8385" name="Google Shape;8385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6" name="Google Shape;8386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87" name="Google Shape;8387;p15"/>
            <p:cNvGrpSpPr/>
            <p:nvPr/>
          </p:nvGrpSpPr>
          <p:grpSpPr>
            <a:xfrm>
              <a:off x="1095935" y="1332976"/>
              <a:ext cx="148076" cy="117292"/>
              <a:chOff x="-1353151" y="541603"/>
              <a:chExt cx="701119" cy="555625"/>
            </a:xfrm>
          </p:grpSpPr>
          <p:sp>
            <p:nvSpPr>
              <p:cNvPr id="8388" name="Google Shape;8388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9" name="Google Shape;8389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0" name="Google Shape;8390;p15"/>
            <p:cNvGrpSpPr/>
            <p:nvPr/>
          </p:nvGrpSpPr>
          <p:grpSpPr>
            <a:xfrm>
              <a:off x="1348876" y="1332978"/>
              <a:ext cx="148076" cy="117292"/>
              <a:chOff x="-1353151" y="541603"/>
              <a:chExt cx="701119" cy="555625"/>
            </a:xfrm>
          </p:grpSpPr>
          <p:sp>
            <p:nvSpPr>
              <p:cNvPr id="8391" name="Google Shape;8391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2" name="Google Shape;8392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3" name="Google Shape;8393;p15"/>
            <p:cNvGrpSpPr/>
            <p:nvPr/>
          </p:nvGrpSpPr>
          <p:grpSpPr>
            <a:xfrm>
              <a:off x="1601817" y="1304841"/>
              <a:ext cx="148076" cy="117292"/>
              <a:chOff x="-1353151" y="541603"/>
              <a:chExt cx="701119" cy="555625"/>
            </a:xfrm>
          </p:grpSpPr>
          <p:sp>
            <p:nvSpPr>
              <p:cNvPr id="8394" name="Google Shape;8394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5" name="Google Shape;8395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6" name="Google Shape;8396;p15"/>
            <p:cNvGrpSpPr/>
            <p:nvPr/>
          </p:nvGrpSpPr>
          <p:grpSpPr>
            <a:xfrm>
              <a:off x="1854758" y="1286731"/>
              <a:ext cx="148076" cy="117292"/>
              <a:chOff x="-1353151" y="541603"/>
              <a:chExt cx="701119" cy="555625"/>
            </a:xfrm>
          </p:grpSpPr>
          <p:sp>
            <p:nvSpPr>
              <p:cNvPr id="8397" name="Google Shape;8397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8" name="Google Shape;8398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9" name="Google Shape;8399;p15"/>
            <p:cNvGrpSpPr/>
            <p:nvPr/>
          </p:nvGrpSpPr>
          <p:grpSpPr>
            <a:xfrm>
              <a:off x="2107699" y="1266679"/>
              <a:ext cx="148076" cy="117292"/>
              <a:chOff x="-1353151" y="541603"/>
              <a:chExt cx="701119" cy="555625"/>
            </a:xfrm>
          </p:grpSpPr>
          <p:sp>
            <p:nvSpPr>
              <p:cNvPr id="8400" name="Google Shape;8400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1" name="Google Shape;8401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2" name="Google Shape;8402;p15"/>
            <p:cNvGrpSpPr/>
            <p:nvPr/>
          </p:nvGrpSpPr>
          <p:grpSpPr>
            <a:xfrm>
              <a:off x="2360640" y="1257748"/>
              <a:ext cx="148076" cy="117292"/>
              <a:chOff x="-1353151" y="541603"/>
              <a:chExt cx="701119" cy="555625"/>
            </a:xfrm>
          </p:grpSpPr>
          <p:sp>
            <p:nvSpPr>
              <p:cNvPr id="8403" name="Google Shape;8403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4" name="Google Shape;8404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5" name="Google Shape;8405;p15"/>
            <p:cNvGrpSpPr/>
            <p:nvPr/>
          </p:nvGrpSpPr>
          <p:grpSpPr>
            <a:xfrm>
              <a:off x="2613581" y="1227669"/>
              <a:ext cx="148076" cy="117292"/>
              <a:chOff x="-1353151" y="541603"/>
              <a:chExt cx="701119" cy="555625"/>
            </a:xfrm>
          </p:grpSpPr>
          <p:sp>
            <p:nvSpPr>
              <p:cNvPr id="8406" name="Google Shape;8406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7" name="Google Shape;8407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8" name="Google Shape;8408;p15"/>
            <p:cNvGrpSpPr/>
            <p:nvPr/>
          </p:nvGrpSpPr>
          <p:grpSpPr>
            <a:xfrm>
              <a:off x="2866522" y="1215693"/>
              <a:ext cx="148076" cy="117292"/>
              <a:chOff x="-1353151" y="541603"/>
              <a:chExt cx="701119" cy="555625"/>
            </a:xfrm>
          </p:grpSpPr>
          <p:sp>
            <p:nvSpPr>
              <p:cNvPr id="8409" name="Google Shape;8409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0" name="Google Shape;8410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1" name="Google Shape;8411;p15"/>
            <p:cNvGrpSpPr/>
            <p:nvPr/>
          </p:nvGrpSpPr>
          <p:grpSpPr>
            <a:xfrm>
              <a:off x="3119462" y="1200654"/>
              <a:ext cx="148076" cy="117292"/>
              <a:chOff x="-1353151" y="541603"/>
              <a:chExt cx="701119" cy="555625"/>
            </a:xfrm>
          </p:grpSpPr>
          <p:sp>
            <p:nvSpPr>
              <p:cNvPr id="8412" name="Google Shape;8412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3" name="Google Shape;8413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4" name="Google Shape;8414;p15"/>
            <p:cNvGrpSpPr/>
            <p:nvPr/>
          </p:nvGrpSpPr>
          <p:grpSpPr>
            <a:xfrm>
              <a:off x="3372403" y="1192571"/>
              <a:ext cx="148076" cy="117292"/>
              <a:chOff x="-1353151" y="541603"/>
              <a:chExt cx="701119" cy="555625"/>
            </a:xfrm>
          </p:grpSpPr>
          <p:sp>
            <p:nvSpPr>
              <p:cNvPr id="8415" name="Google Shape;8415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6" name="Google Shape;8416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7" name="Google Shape;8417;p15"/>
            <p:cNvGrpSpPr/>
            <p:nvPr/>
          </p:nvGrpSpPr>
          <p:grpSpPr>
            <a:xfrm>
              <a:off x="3625344" y="1167505"/>
              <a:ext cx="148076" cy="117292"/>
              <a:chOff x="-1353151" y="541603"/>
              <a:chExt cx="701119" cy="555625"/>
            </a:xfrm>
          </p:grpSpPr>
          <p:sp>
            <p:nvSpPr>
              <p:cNvPr id="8418" name="Google Shape;8418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9" name="Google Shape;8419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0" name="Google Shape;8420;p15"/>
            <p:cNvGrpSpPr/>
            <p:nvPr/>
          </p:nvGrpSpPr>
          <p:grpSpPr>
            <a:xfrm>
              <a:off x="3878285" y="1154410"/>
              <a:ext cx="148076" cy="117292"/>
              <a:chOff x="-1353151" y="541603"/>
              <a:chExt cx="701119" cy="555625"/>
            </a:xfrm>
          </p:grpSpPr>
          <p:sp>
            <p:nvSpPr>
              <p:cNvPr id="8421" name="Google Shape;8421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2" name="Google Shape;8422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3" name="Google Shape;8423;p15"/>
            <p:cNvGrpSpPr/>
            <p:nvPr/>
          </p:nvGrpSpPr>
          <p:grpSpPr>
            <a:xfrm>
              <a:off x="4131226" y="1134357"/>
              <a:ext cx="148076" cy="117292"/>
              <a:chOff x="-1353151" y="541603"/>
              <a:chExt cx="701119" cy="555625"/>
            </a:xfrm>
          </p:grpSpPr>
          <p:sp>
            <p:nvSpPr>
              <p:cNvPr id="8424" name="Google Shape;8424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5" name="Google Shape;8425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6" name="Google Shape;8426;p15"/>
            <p:cNvGrpSpPr/>
            <p:nvPr/>
          </p:nvGrpSpPr>
          <p:grpSpPr>
            <a:xfrm>
              <a:off x="4384167" y="1116248"/>
              <a:ext cx="148076" cy="117292"/>
              <a:chOff x="-1353151" y="541603"/>
              <a:chExt cx="701119" cy="555625"/>
            </a:xfrm>
          </p:grpSpPr>
          <p:sp>
            <p:nvSpPr>
              <p:cNvPr id="8427" name="Google Shape;8427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8" name="Google Shape;8428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9" name="Google Shape;8429;p15"/>
            <p:cNvGrpSpPr/>
            <p:nvPr/>
          </p:nvGrpSpPr>
          <p:grpSpPr>
            <a:xfrm>
              <a:off x="4637108" y="1096195"/>
              <a:ext cx="148076" cy="117292"/>
              <a:chOff x="-1353151" y="541603"/>
              <a:chExt cx="701119" cy="555625"/>
            </a:xfrm>
          </p:grpSpPr>
          <p:sp>
            <p:nvSpPr>
              <p:cNvPr id="8430" name="Google Shape;8430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1" name="Google Shape;8431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2" name="Google Shape;8432;p15"/>
            <p:cNvGrpSpPr/>
            <p:nvPr/>
          </p:nvGrpSpPr>
          <p:grpSpPr>
            <a:xfrm>
              <a:off x="4890049" y="1080171"/>
              <a:ext cx="148076" cy="117292"/>
              <a:chOff x="-1353151" y="541603"/>
              <a:chExt cx="701119" cy="555625"/>
            </a:xfrm>
          </p:grpSpPr>
          <p:sp>
            <p:nvSpPr>
              <p:cNvPr id="8433" name="Google Shape;8433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4" name="Google Shape;8434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5" name="Google Shape;8435;p15"/>
            <p:cNvGrpSpPr/>
            <p:nvPr/>
          </p:nvGrpSpPr>
          <p:grpSpPr>
            <a:xfrm>
              <a:off x="5142990" y="1065132"/>
              <a:ext cx="148076" cy="117292"/>
              <a:chOff x="-1353151" y="541603"/>
              <a:chExt cx="701119" cy="555625"/>
            </a:xfrm>
          </p:grpSpPr>
          <p:sp>
            <p:nvSpPr>
              <p:cNvPr id="8436" name="Google Shape;8436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7" name="Google Shape;8437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8" name="Google Shape;8438;p15"/>
            <p:cNvGrpSpPr/>
            <p:nvPr/>
          </p:nvGrpSpPr>
          <p:grpSpPr>
            <a:xfrm>
              <a:off x="5395931" y="1052036"/>
              <a:ext cx="148076" cy="117292"/>
              <a:chOff x="-1353151" y="541603"/>
              <a:chExt cx="701119" cy="555625"/>
            </a:xfrm>
          </p:grpSpPr>
          <p:sp>
            <p:nvSpPr>
              <p:cNvPr id="8439" name="Google Shape;8439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0" name="Google Shape;8440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41" name="Google Shape;8441;p15"/>
            <p:cNvGrpSpPr/>
            <p:nvPr/>
          </p:nvGrpSpPr>
          <p:grpSpPr>
            <a:xfrm>
              <a:off x="5648872" y="1026970"/>
              <a:ext cx="148076" cy="117292"/>
              <a:chOff x="-1353151" y="541603"/>
              <a:chExt cx="701119" cy="555625"/>
            </a:xfrm>
          </p:grpSpPr>
          <p:sp>
            <p:nvSpPr>
              <p:cNvPr id="8442" name="Google Shape;8442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3" name="Google Shape;8443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44" name="Google Shape;8444;p15"/>
            <p:cNvGrpSpPr/>
            <p:nvPr/>
          </p:nvGrpSpPr>
          <p:grpSpPr>
            <a:xfrm>
              <a:off x="5901813" y="1018887"/>
              <a:ext cx="148076" cy="117292"/>
              <a:chOff x="-1353151" y="541603"/>
              <a:chExt cx="701119" cy="555625"/>
            </a:xfrm>
          </p:grpSpPr>
          <p:sp>
            <p:nvSpPr>
              <p:cNvPr id="8445" name="Google Shape;8445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6" name="Google Shape;8446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47" name="Google Shape;8447;p15"/>
            <p:cNvGrpSpPr/>
            <p:nvPr/>
          </p:nvGrpSpPr>
          <p:grpSpPr>
            <a:xfrm>
              <a:off x="6154754" y="993822"/>
              <a:ext cx="148076" cy="117292"/>
              <a:chOff x="-1353151" y="541603"/>
              <a:chExt cx="701119" cy="555625"/>
            </a:xfrm>
          </p:grpSpPr>
          <p:sp>
            <p:nvSpPr>
              <p:cNvPr id="8448" name="Google Shape;8448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9" name="Google Shape;8449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0" name="Google Shape;8450;p15"/>
            <p:cNvGrpSpPr/>
            <p:nvPr/>
          </p:nvGrpSpPr>
          <p:grpSpPr>
            <a:xfrm>
              <a:off x="6407695" y="970699"/>
              <a:ext cx="148076" cy="117292"/>
              <a:chOff x="-1353151" y="541603"/>
              <a:chExt cx="701119" cy="555625"/>
            </a:xfrm>
          </p:grpSpPr>
          <p:sp>
            <p:nvSpPr>
              <p:cNvPr id="8451" name="Google Shape;8451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2" name="Google Shape;8452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3" name="Google Shape;8453;p15"/>
            <p:cNvGrpSpPr/>
            <p:nvPr/>
          </p:nvGrpSpPr>
          <p:grpSpPr>
            <a:xfrm>
              <a:off x="6660636" y="960673"/>
              <a:ext cx="148076" cy="117292"/>
              <a:chOff x="-1353151" y="541603"/>
              <a:chExt cx="701119" cy="555625"/>
            </a:xfrm>
          </p:grpSpPr>
          <p:sp>
            <p:nvSpPr>
              <p:cNvPr id="8454" name="Google Shape;8454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5" name="Google Shape;8455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6" name="Google Shape;8456;p15"/>
            <p:cNvGrpSpPr/>
            <p:nvPr/>
          </p:nvGrpSpPr>
          <p:grpSpPr>
            <a:xfrm>
              <a:off x="6913577" y="936728"/>
              <a:ext cx="148076" cy="117292"/>
              <a:chOff x="-1353151" y="541603"/>
              <a:chExt cx="701119" cy="555625"/>
            </a:xfrm>
          </p:grpSpPr>
          <p:sp>
            <p:nvSpPr>
              <p:cNvPr id="8457" name="Google Shape;8457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8" name="Google Shape;8458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9" name="Google Shape;8459;p15"/>
            <p:cNvGrpSpPr/>
            <p:nvPr/>
          </p:nvGrpSpPr>
          <p:grpSpPr>
            <a:xfrm>
              <a:off x="7166518" y="926702"/>
              <a:ext cx="148076" cy="117292"/>
              <a:chOff x="-1353151" y="541603"/>
              <a:chExt cx="701119" cy="555625"/>
            </a:xfrm>
          </p:grpSpPr>
          <p:sp>
            <p:nvSpPr>
              <p:cNvPr id="8460" name="Google Shape;8460;p15"/>
              <p:cNvSpPr/>
              <p:nvPr/>
            </p:nvSpPr>
            <p:spPr>
              <a:xfrm>
                <a:off x="-1209648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0" y="61"/>
                      <a:pt x="0" y="130"/>
                    </a:cubicBezTo>
                    <a:cubicBezTo>
                      <a:pt x="0" y="211"/>
                      <a:pt x="61" y="271"/>
                      <a:pt x="131" y="271"/>
                    </a:cubicBezTo>
                    <a:cubicBezTo>
                      <a:pt x="212" y="271"/>
                      <a:pt x="272" y="211"/>
                      <a:pt x="272" y="130"/>
                    </a:cubicBezTo>
                    <a:cubicBezTo>
                      <a:pt x="272" y="61"/>
                      <a:pt x="212" y="0"/>
                      <a:pt x="131" y="0"/>
                    </a:cubicBezTo>
                    <a:close/>
                  </a:path>
                </a:pathLst>
              </a:custGeom>
              <a:solidFill>
                <a:srgbClr val="7EA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1" name="Google Shape;8461;p15"/>
              <p:cNvSpPr/>
              <p:nvPr/>
            </p:nvSpPr>
            <p:spPr>
              <a:xfrm>
                <a:off x="-1353151" y="541603"/>
                <a:ext cx="557616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1" extrusionOk="0">
                    <a:moveTo>
                      <a:pt x="131" y="0"/>
                    </a:moveTo>
                    <a:cubicBezTo>
                      <a:pt x="61" y="0"/>
                      <a:pt x="1" y="61"/>
                      <a:pt x="1" y="141"/>
                    </a:cubicBezTo>
                    <a:cubicBezTo>
                      <a:pt x="1" y="211"/>
                      <a:pt x="61" y="271"/>
                      <a:pt x="131" y="271"/>
                    </a:cubicBezTo>
                    <a:cubicBezTo>
                      <a:pt x="211" y="271"/>
                      <a:pt x="271" y="211"/>
                      <a:pt x="271" y="141"/>
                    </a:cubicBezTo>
                    <a:cubicBezTo>
                      <a:pt x="271" y="61"/>
                      <a:pt x="211" y="0"/>
                      <a:pt x="131" y="0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62" name="Google Shape;8462;p15"/>
          <p:cNvSpPr/>
          <p:nvPr/>
        </p:nvSpPr>
        <p:spPr>
          <a:xfrm>
            <a:off x="7553099" y="156188"/>
            <a:ext cx="1426205" cy="1472120"/>
          </a:xfrm>
          <a:custGeom>
            <a:avLst/>
            <a:gdLst/>
            <a:ahLst/>
            <a:cxnLst/>
            <a:rect l="l" t="t" r="r" b="b"/>
            <a:pathLst>
              <a:path w="6523" h="6733" extrusionOk="0">
                <a:moveTo>
                  <a:pt x="3814" y="1194"/>
                </a:moveTo>
                <a:lnTo>
                  <a:pt x="3753" y="2810"/>
                </a:lnTo>
                <a:lnTo>
                  <a:pt x="5248" y="3432"/>
                </a:lnTo>
                <a:lnTo>
                  <a:pt x="3683" y="3874"/>
                </a:lnTo>
                <a:lnTo>
                  <a:pt x="3553" y="5489"/>
                </a:lnTo>
                <a:lnTo>
                  <a:pt x="2659" y="4144"/>
                </a:lnTo>
                <a:lnTo>
                  <a:pt x="1085" y="4516"/>
                </a:lnTo>
                <a:lnTo>
                  <a:pt x="1085" y="4516"/>
                </a:lnTo>
                <a:lnTo>
                  <a:pt x="2088" y="3241"/>
                </a:lnTo>
                <a:lnTo>
                  <a:pt x="1245" y="1867"/>
                </a:lnTo>
                <a:lnTo>
                  <a:pt x="1245" y="1867"/>
                </a:lnTo>
                <a:lnTo>
                  <a:pt x="2760" y="2429"/>
                </a:lnTo>
                <a:lnTo>
                  <a:pt x="3814" y="1194"/>
                </a:lnTo>
                <a:close/>
                <a:moveTo>
                  <a:pt x="4285" y="1"/>
                </a:moveTo>
                <a:lnTo>
                  <a:pt x="2630" y="1927"/>
                </a:lnTo>
                <a:lnTo>
                  <a:pt x="251" y="1044"/>
                </a:lnTo>
                <a:lnTo>
                  <a:pt x="1576" y="3212"/>
                </a:lnTo>
                <a:lnTo>
                  <a:pt x="1" y="5208"/>
                </a:lnTo>
                <a:lnTo>
                  <a:pt x="2469" y="4616"/>
                </a:lnTo>
                <a:lnTo>
                  <a:pt x="3883" y="6733"/>
                </a:lnTo>
                <a:lnTo>
                  <a:pt x="4084" y="4204"/>
                </a:lnTo>
                <a:lnTo>
                  <a:pt x="6523" y="3513"/>
                </a:lnTo>
                <a:lnTo>
                  <a:pt x="4184" y="2539"/>
                </a:lnTo>
                <a:lnTo>
                  <a:pt x="428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algn="bl" rotWithShape="0">
              <a:srgbClr val="775F5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6" name="Google Shape;861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Ricapitoliamo!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23012" y="1017725"/>
            <a:ext cx="79867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L’aggettivo qualificativo al </a:t>
            </a:r>
            <a:r>
              <a:rPr lang="it-IT" b="1" dirty="0" smtClean="0"/>
              <a:t>grado positivo </a:t>
            </a:r>
            <a:r>
              <a:rPr lang="it-IT" dirty="0" smtClean="0"/>
              <a:t>esprime la qualità naturale, così com’è (bello, brutto, colorato, </a:t>
            </a:r>
            <a:r>
              <a:rPr lang="it-IT" dirty="0" smtClean="0"/>
              <a:t>pulito</a:t>
            </a:r>
            <a:r>
              <a:rPr lang="it-IT" dirty="0" smtClean="0"/>
              <a:t>…).</a:t>
            </a:r>
          </a:p>
          <a:p>
            <a:endParaRPr lang="it-IT" sz="1000" dirty="0"/>
          </a:p>
          <a:p>
            <a:r>
              <a:rPr lang="it-IT" dirty="0" smtClean="0"/>
              <a:t>L’aggettivo qualificativo al </a:t>
            </a:r>
            <a:r>
              <a:rPr lang="it-IT" b="1" dirty="0" smtClean="0"/>
              <a:t>grado comparativo </a:t>
            </a:r>
            <a:r>
              <a:rPr lang="it-IT" dirty="0" smtClean="0"/>
              <a:t>mette a confronto la qualità tra due elementi.</a:t>
            </a:r>
          </a:p>
          <a:p>
            <a:r>
              <a:rPr lang="it-IT" dirty="0" smtClean="0"/>
              <a:t>Il </a:t>
            </a:r>
            <a:r>
              <a:rPr lang="it-IT" b="1" dirty="0" smtClean="0"/>
              <a:t>comparativo di maggioranza </a:t>
            </a:r>
            <a:r>
              <a:rPr lang="it-IT" dirty="0" smtClean="0"/>
              <a:t>(con l’avverbio </a:t>
            </a:r>
            <a:r>
              <a:rPr lang="it-IT" b="1" dirty="0" smtClean="0"/>
              <a:t>più</a:t>
            </a:r>
            <a:r>
              <a:rPr lang="it-IT" dirty="0" smtClean="0"/>
              <a:t>) esprime una qualità maggiore.</a:t>
            </a:r>
          </a:p>
          <a:p>
            <a:r>
              <a:rPr lang="it-IT" dirty="0" smtClean="0"/>
              <a:t>Il </a:t>
            </a:r>
            <a:r>
              <a:rPr lang="it-IT" b="1" dirty="0" smtClean="0"/>
              <a:t>comparativo di minoranza </a:t>
            </a:r>
            <a:r>
              <a:rPr lang="it-IT" dirty="0"/>
              <a:t>(con l’avverbio </a:t>
            </a:r>
            <a:r>
              <a:rPr lang="it-IT" b="1" dirty="0" smtClean="0"/>
              <a:t>meno</a:t>
            </a:r>
            <a:r>
              <a:rPr lang="it-IT" dirty="0" smtClean="0"/>
              <a:t>) </a:t>
            </a:r>
            <a:r>
              <a:rPr lang="it-IT" dirty="0"/>
              <a:t>esprime una qualità </a:t>
            </a:r>
            <a:r>
              <a:rPr lang="it-IT" dirty="0" smtClean="0"/>
              <a:t>minore.</a:t>
            </a:r>
          </a:p>
          <a:p>
            <a:r>
              <a:rPr lang="it-IT" dirty="0"/>
              <a:t>Il </a:t>
            </a:r>
            <a:r>
              <a:rPr lang="it-IT" b="1" dirty="0"/>
              <a:t>comparativo di </a:t>
            </a:r>
            <a:r>
              <a:rPr lang="it-IT" b="1" dirty="0" smtClean="0"/>
              <a:t>uguaglianza </a:t>
            </a:r>
            <a:r>
              <a:rPr lang="it-IT" dirty="0" smtClean="0"/>
              <a:t>(con le congiunzioni </a:t>
            </a:r>
            <a:r>
              <a:rPr lang="it-IT" b="1" dirty="0" smtClean="0"/>
              <a:t>come, tanto, tanto come, quanto come</a:t>
            </a:r>
            <a:r>
              <a:rPr lang="it-IT" dirty="0" smtClean="0"/>
              <a:t>) </a:t>
            </a:r>
            <a:r>
              <a:rPr lang="it-IT" dirty="0"/>
              <a:t>esprime una qualità </a:t>
            </a:r>
            <a:r>
              <a:rPr lang="it-IT" dirty="0" smtClean="0"/>
              <a:t>uguale.</a:t>
            </a:r>
          </a:p>
          <a:p>
            <a:endParaRPr lang="it-IT" sz="1000" dirty="0"/>
          </a:p>
          <a:p>
            <a:r>
              <a:rPr lang="it-IT" dirty="0" smtClean="0"/>
              <a:t>L’aggettivo qualificativo al </a:t>
            </a:r>
            <a:r>
              <a:rPr lang="it-IT" b="1" dirty="0" smtClean="0"/>
              <a:t>grado superlativo </a:t>
            </a:r>
            <a:r>
              <a:rPr lang="it-IT" dirty="0" smtClean="0"/>
              <a:t>esprime la qualità massima possibile.</a:t>
            </a:r>
          </a:p>
          <a:p>
            <a:r>
              <a:rPr lang="it-IT" dirty="0" smtClean="0"/>
              <a:t>Al </a:t>
            </a:r>
            <a:r>
              <a:rPr lang="it-IT" b="1" dirty="0" smtClean="0"/>
              <a:t>grado superlativo assoluto </a:t>
            </a:r>
            <a:r>
              <a:rPr lang="it-IT" dirty="0" smtClean="0"/>
              <a:t>non ci sono confronti. Il superlativo assoluto si può fare in 4 modi: 1. con -</a:t>
            </a:r>
            <a:r>
              <a:rPr lang="it-IT" dirty="0" err="1" smtClean="0"/>
              <a:t>issimo</a:t>
            </a:r>
            <a:r>
              <a:rPr lang="it-IT" dirty="0" smtClean="0"/>
              <a:t>; 2. con molto, tanto, assai, parecchio; 3. con super-, ultra-, arci-, </a:t>
            </a:r>
            <a:r>
              <a:rPr lang="it-IT" dirty="0" err="1" smtClean="0"/>
              <a:t>iper</a:t>
            </a:r>
            <a:r>
              <a:rPr lang="it-IT" dirty="0" smtClean="0"/>
              <a:t>-…; 4. ripetendo due volte l’aggettivo al grado positivo (esempio; bello </a:t>
            </a:r>
            <a:r>
              <a:rPr lang="it-IT" dirty="0" err="1" smtClean="0"/>
              <a:t>bello</a:t>
            </a:r>
            <a:r>
              <a:rPr lang="it-IT" dirty="0" smtClean="0"/>
              <a:t>).</a:t>
            </a:r>
          </a:p>
          <a:p>
            <a:r>
              <a:rPr lang="it-IT" dirty="0" smtClean="0"/>
              <a:t>Al grado superlativo relativo si fa un confronto con un gruppo generico, a volte sottinteso, e gli avverbi più e meno sono sempre preceduti da un articolo determinativo (Esempio: il più attento, la meno vivace… rispetto a un gruppo).</a:t>
            </a:r>
            <a:endParaRPr lang="it-IT" dirty="0"/>
          </a:p>
          <a:p>
            <a:endParaRPr lang="it-IT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4" name="Google Shape;8674;p19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7704000" cy="2412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Rileggi più volte la presentazione per capire e memorizzare meglio; poi studia la diapositiva “Ricapitoliamo!”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8670" name="Google Shape;8670;p19"/>
          <p:cNvSpPr txBox="1"/>
          <p:nvPr/>
        </p:nvSpPr>
        <p:spPr>
          <a:xfrm>
            <a:off x="3388350" y="3595804"/>
            <a:ext cx="2367300" cy="38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4762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rPr>
              <a:t>Buono studio!</a:t>
            </a:r>
            <a:endParaRPr sz="2500" dirty="0">
              <a:solidFill>
                <a:schemeClr val="dk1"/>
              </a:solidFill>
              <a:latin typeface="Oleo Script"/>
              <a:ea typeface="Oleo Script"/>
              <a:cs typeface="Oleo Script"/>
              <a:sym typeface="Oleo Scrip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7" name="Google Shape;846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 parole che esprimono le qualità in grammatica sono gli aggettivi qualificativi.</a:t>
            </a:r>
            <a:endParaRPr dirty="0"/>
          </a:p>
        </p:txBody>
      </p:sp>
      <p:sp>
        <p:nvSpPr>
          <p:cNvPr id="8468" name="Google Shape;8468;p16"/>
          <p:cNvSpPr txBox="1">
            <a:spLocks noGrp="1"/>
          </p:cNvSpPr>
          <p:nvPr>
            <p:ph type="body" idx="1"/>
          </p:nvPr>
        </p:nvSpPr>
        <p:spPr>
          <a:xfrm>
            <a:off x="385763" y="1063350"/>
            <a:ext cx="8162323" cy="786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omfortaa Medium"/>
              <a:buChar char="●"/>
            </a:pPr>
            <a:r>
              <a:rPr lang="it-IT" sz="1800" dirty="0" smtClean="0">
                <a:solidFill>
                  <a:schemeClr val="dk1"/>
                </a:solidFill>
              </a:rPr>
              <a:t>Trova un aggettivo qualificativo adatto a ogni nome descritto.</a:t>
            </a:r>
            <a:endParaRPr sz="1800" dirty="0">
              <a:solidFill>
                <a:schemeClr val="dk1"/>
              </a:solidFill>
            </a:endParaRPr>
          </a:p>
        </p:txBody>
      </p:sp>
      <p:grpSp>
        <p:nvGrpSpPr>
          <p:cNvPr id="8469" name="Google Shape;8469;p16"/>
          <p:cNvGrpSpPr/>
          <p:nvPr/>
        </p:nvGrpSpPr>
        <p:grpSpPr>
          <a:xfrm>
            <a:off x="8520348" y="901453"/>
            <a:ext cx="538801" cy="323590"/>
            <a:chOff x="8381684" y="2360557"/>
            <a:chExt cx="627900" cy="377100"/>
          </a:xfrm>
        </p:grpSpPr>
        <p:sp>
          <p:nvSpPr>
            <p:cNvPr id="8470" name="Google Shape;8470;p16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16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16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3" name="Google Shape;8473;p16"/>
          <p:cNvGrpSpPr/>
          <p:nvPr/>
        </p:nvGrpSpPr>
        <p:grpSpPr>
          <a:xfrm rot="10800000" flipH="1">
            <a:off x="104898" y="3686715"/>
            <a:ext cx="538801" cy="323590"/>
            <a:chOff x="8381684" y="2360557"/>
            <a:chExt cx="627900" cy="377100"/>
          </a:xfrm>
        </p:grpSpPr>
        <p:sp>
          <p:nvSpPr>
            <p:cNvPr id="8474" name="Google Shape;8474;p16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16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16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546389" y="1611839"/>
            <a:ext cx="706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Un bambino che è pieno di felicità è un bambino …………… </a:t>
            </a:r>
            <a:endParaRPr lang="it-IT" sz="2000" dirty="0"/>
          </a:p>
        </p:txBody>
      </p:sp>
      <p:sp>
        <p:nvSpPr>
          <p:cNvPr id="14" name="Google Shape;8467;p16"/>
          <p:cNvSpPr txBox="1">
            <a:spLocks/>
          </p:cNvSpPr>
          <p:nvPr/>
        </p:nvSpPr>
        <p:spPr>
          <a:xfrm>
            <a:off x="6157147" y="1439249"/>
            <a:ext cx="10948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2800" b="0" i="0" u="none" strike="noStrike" cap="none">
                <a:solidFill>
                  <a:schemeClr val="accent5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r>
              <a:rPr lang="it-IT" dirty="0" smtClean="0"/>
              <a:t>felice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46389" y="2083428"/>
            <a:ext cx="706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Una farfalla che è ricca di colori è una farfalla…………… </a:t>
            </a:r>
            <a:endParaRPr lang="it-IT" sz="2000" dirty="0"/>
          </a:p>
        </p:txBody>
      </p:sp>
      <p:sp>
        <p:nvSpPr>
          <p:cNvPr id="16" name="Google Shape;8467;p16"/>
          <p:cNvSpPr txBox="1">
            <a:spLocks/>
          </p:cNvSpPr>
          <p:nvPr/>
        </p:nvSpPr>
        <p:spPr>
          <a:xfrm>
            <a:off x="5786372" y="1920689"/>
            <a:ext cx="13372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2800" b="0" i="0" u="none" strike="noStrike" cap="none">
                <a:solidFill>
                  <a:schemeClr val="accent5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r>
              <a:rPr lang="it-IT" dirty="0" smtClean="0"/>
              <a:t>colorata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46388" y="2602184"/>
            <a:ext cx="8139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Una maestra che non ha voglia di lavorare è una maestra …………… </a:t>
            </a:r>
            <a:endParaRPr lang="it-IT" sz="2000" dirty="0"/>
          </a:p>
        </p:txBody>
      </p:sp>
      <p:sp>
        <p:nvSpPr>
          <p:cNvPr id="18" name="Google Shape;8467;p16"/>
          <p:cNvSpPr txBox="1">
            <a:spLocks/>
          </p:cNvSpPr>
          <p:nvPr/>
        </p:nvSpPr>
        <p:spPr>
          <a:xfrm>
            <a:off x="7107831" y="2429594"/>
            <a:ext cx="147419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2800" b="0" i="0" u="none" strike="noStrike" cap="none">
                <a:solidFill>
                  <a:schemeClr val="accent5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r>
              <a:rPr lang="it-IT" dirty="0" smtClean="0"/>
              <a:t>svogliata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46388" y="3166432"/>
            <a:ext cx="706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Un uccellino che è ha tanta fame è un uccellino …………… </a:t>
            </a:r>
            <a:endParaRPr lang="it-IT" sz="2000" dirty="0"/>
          </a:p>
        </p:txBody>
      </p:sp>
      <p:sp>
        <p:nvSpPr>
          <p:cNvPr id="20" name="Google Shape;8467;p16"/>
          <p:cNvSpPr txBox="1">
            <a:spLocks/>
          </p:cNvSpPr>
          <p:nvPr/>
        </p:nvSpPr>
        <p:spPr>
          <a:xfrm>
            <a:off x="6157145" y="2993842"/>
            <a:ext cx="145506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2800" b="0" i="0" u="none" strike="noStrike" cap="none">
                <a:solidFill>
                  <a:schemeClr val="accent5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r>
              <a:rPr lang="it-IT" dirty="0" smtClean="0"/>
              <a:t>affamato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80774" y="3689065"/>
            <a:ext cx="706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Un’auto che è stata lavata bene è un’auto …………… </a:t>
            </a:r>
            <a:endParaRPr lang="it-IT" sz="2000" dirty="0"/>
          </a:p>
        </p:txBody>
      </p:sp>
      <p:sp>
        <p:nvSpPr>
          <p:cNvPr id="22" name="Google Shape;8467;p16"/>
          <p:cNvSpPr txBox="1">
            <a:spLocks/>
          </p:cNvSpPr>
          <p:nvPr/>
        </p:nvSpPr>
        <p:spPr>
          <a:xfrm>
            <a:off x="5512659" y="3524351"/>
            <a:ext cx="10948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2800" b="0" i="0" u="none" strike="noStrike" cap="none">
                <a:solidFill>
                  <a:schemeClr val="accent5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r>
              <a:rPr lang="it-IT" dirty="0" smtClean="0"/>
              <a:t>pulita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188" y="3197637"/>
            <a:ext cx="1634836" cy="122612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5762" y="4330525"/>
            <a:ext cx="796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In tutte queste frasi hai usato </a:t>
            </a:r>
            <a:r>
              <a:rPr lang="it-IT" sz="1800" b="1" dirty="0" smtClean="0"/>
              <a:t>l’aggettivo qualificativo al grado positivo</a:t>
            </a:r>
            <a:r>
              <a:rPr lang="it-IT" sz="1800" dirty="0" smtClean="0"/>
              <a:t>.</a:t>
            </a:r>
            <a:endParaRPr lang="it-IT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" grpId="0" build="p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4" name="Google Shape;8484;p17"/>
          <p:cNvSpPr txBox="1">
            <a:spLocks noGrp="1"/>
          </p:cNvSpPr>
          <p:nvPr>
            <p:ph type="title"/>
          </p:nvPr>
        </p:nvSpPr>
        <p:spPr>
          <a:xfrm>
            <a:off x="636873" y="514298"/>
            <a:ext cx="7704000" cy="7187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A volte però le qualità delle cose si possono mettere a confronto, cioè comparare.</a:t>
            </a:r>
            <a:endParaRPr sz="2800" dirty="0">
              <a:solidFill>
                <a:schemeClr val="accent5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2763982" y="1302327"/>
            <a:ext cx="139930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35" y="2102880"/>
            <a:ext cx="1907870" cy="1377906"/>
          </a:xfrm>
          <a:prstGeom prst="rect">
            <a:avLst/>
          </a:prstGeom>
        </p:spPr>
      </p:pic>
      <p:pic>
        <p:nvPicPr>
          <p:cNvPr id="115" name="Immagin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982" y="1624610"/>
            <a:ext cx="2591999" cy="1944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00212" y="1536883"/>
            <a:ext cx="200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OGGI</a:t>
            </a:r>
            <a:endParaRPr lang="it-IT" sz="2000" dirty="0"/>
          </a:p>
        </p:txBody>
      </p:sp>
      <p:sp>
        <p:nvSpPr>
          <p:cNvPr id="117" name="CasellaDiTesto 116"/>
          <p:cNvSpPr txBox="1"/>
          <p:nvPr/>
        </p:nvSpPr>
        <p:spPr>
          <a:xfrm>
            <a:off x="5672135" y="1624610"/>
            <a:ext cx="200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IERI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08521" y="3449558"/>
            <a:ext cx="631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Oggi la mia automobile è più pulita di ieri.</a:t>
            </a:r>
            <a:endParaRPr lang="it-IT" sz="2400" dirty="0"/>
          </a:p>
        </p:txBody>
      </p:sp>
      <p:cxnSp>
        <p:nvCxnSpPr>
          <p:cNvPr id="119" name="Connettore 1 118"/>
          <p:cNvCxnSpPr/>
          <p:nvPr/>
        </p:nvCxnSpPr>
        <p:spPr>
          <a:xfrm>
            <a:off x="5213019" y="3911223"/>
            <a:ext cx="139930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78631" y="4030275"/>
            <a:ext cx="810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Usando l’avverbio di quantità «</a:t>
            </a:r>
            <a:r>
              <a:rPr lang="it-IT" sz="1800" b="1" dirty="0" smtClean="0"/>
              <a:t>più</a:t>
            </a:r>
            <a:r>
              <a:rPr lang="it-IT" sz="1800" dirty="0" smtClean="0"/>
              <a:t>» davanti all’aggettivo qualificativo facciamo</a:t>
            </a:r>
            <a:r>
              <a:rPr lang="it-IT" sz="1800" b="1" dirty="0" smtClean="0"/>
              <a:t> </a:t>
            </a:r>
            <a:r>
              <a:rPr lang="it-IT" sz="1800" dirty="0" smtClean="0"/>
              <a:t>il grado detto </a:t>
            </a:r>
            <a:r>
              <a:rPr lang="it-IT" sz="1800" b="1" dirty="0" smtClean="0"/>
              <a:t>comparativo di maggioranza </a:t>
            </a:r>
            <a:r>
              <a:rPr lang="it-IT" sz="1800" dirty="0" smtClean="0"/>
              <a:t>dell’aggettivo qualificativo.</a:t>
            </a:r>
            <a:endParaRPr lang="it-IT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7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2" y="996263"/>
            <a:ext cx="1907870" cy="1377906"/>
          </a:xfrm>
          <a:prstGeom prst="rect">
            <a:avLst/>
          </a:prstGeom>
        </p:spPr>
      </p:pic>
      <p:pic>
        <p:nvPicPr>
          <p:cNvPr id="115" name="Immagin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819" y="517993"/>
            <a:ext cx="2591999" cy="1944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43049" y="430266"/>
            <a:ext cx="200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OGGI</a:t>
            </a:r>
            <a:endParaRPr lang="it-IT" sz="2000" dirty="0"/>
          </a:p>
        </p:txBody>
      </p:sp>
      <p:sp>
        <p:nvSpPr>
          <p:cNvPr id="117" name="CasellaDiTesto 116"/>
          <p:cNvSpPr txBox="1"/>
          <p:nvPr/>
        </p:nvSpPr>
        <p:spPr>
          <a:xfrm>
            <a:off x="5514972" y="517993"/>
            <a:ext cx="200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IERI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43049" y="2492432"/>
            <a:ext cx="662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Ieri la mia automobile era meno pulita di oggi.</a:t>
            </a:r>
            <a:endParaRPr lang="it-IT" sz="2400" dirty="0"/>
          </a:p>
        </p:txBody>
      </p:sp>
      <p:cxnSp>
        <p:nvCxnSpPr>
          <p:cNvPr id="119" name="Connettore 1 118"/>
          <p:cNvCxnSpPr/>
          <p:nvPr/>
        </p:nvCxnSpPr>
        <p:spPr>
          <a:xfrm>
            <a:off x="5170157" y="2923658"/>
            <a:ext cx="139930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21494" y="3165882"/>
            <a:ext cx="818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Usando l’avverbio di quantità «</a:t>
            </a:r>
            <a:r>
              <a:rPr lang="it-IT" sz="1800" b="1" dirty="0" smtClean="0"/>
              <a:t>meno</a:t>
            </a:r>
            <a:r>
              <a:rPr lang="it-IT" sz="1800" dirty="0" smtClean="0"/>
              <a:t>» davanti all’aggettivo qualificativo facciamo</a:t>
            </a:r>
            <a:r>
              <a:rPr lang="it-IT" sz="1800" b="1" dirty="0" smtClean="0"/>
              <a:t> </a:t>
            </a:r>
            <a:r>
              <a:rPr lang="it-IT" sz="1800" dirty="0" smtClean="0"/>
              <a:t>il grado detto </a:t>
            </a:r>
            <a:r>
              <a:rPr lang="it-IT" sz="1800" b="1" dirty="0" smtClean="0"/>
              <a:t>comparativo di minoranza </a:t>
            </a:r>
            <a:r>
              <a:rPr lang="it-IT" sz="1800" dirty="0" smtClean="0"/>
              <a:t>dell’aggettivo qualificativo.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039418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7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magin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19" y="517993"/>
            <a:ext cx="2591999" cy="1944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43049" y="430266"/>
            <a:ext cx="200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OGGI</a:t>
            </a:r>
            <a:endParaRPr lang="it-IT" sz="2000" dirty="0"/>
          </a:p>
        </p:txBody>
      </p:sp>
      <p:sp>
        <p:nvSpPr>
          <p:cNvPr id="117" name="CasellaDiTesto 116"/>
          <p:cNvSpPr txBox="1"/>
          <p:nvPr/>
        </p:nvSpPr>
        <p:spPr>
          <a:xfrm>
            <a:off x="5514972" y="517993"/>
            <a:ext cx="200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IERI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43049" y="2492432"/>
            <a:ext cx="662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Oggi la mia automobile è pulita come ieri.</a:t>
            </a:r>
            <a:endParaRPr lang="it-IT" sz="2400" dirty="0"/>
          </a:p>
        </p:txBody>
      </p:sp>
      <p:cxnSp>
        <p:nvCxnSpPr>
          <p:cNvPr id="119" name="Connettore 1 118"/>
          <p:cNvCxnSpPr/>
          <p:nvPr/>
        </p:nvCxnSpPr>
        <p:spPr>
          <a:xfrm>
            <a:off x="5170157" y="2923658"/>
            <a:ext cx="139930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94023" y="3080157"/>
            <a:ext cx="795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Usando la congiunzione «</a:t>
            </a:r>
            <a:r>
              <a:rPr lang="it-IT" sz="1800" b="1" dirty="0" smtClean="0"/>
              <a:t>come</a:t>
            </a:r>
            <a:r>
              <a:rPr lang="it-IT" sz="1800" dirty="0" smtClean="0"/>
              <a:t>» davanti all’aggettivo qualificativo facciamo</a:t>
            </a:r>
            <a:r>
              <a:rPr lang="it-IT" sz="1800" b="1" dirty="0" smtClean="0"/>
              <a:t> </a:t>
            </a:r>
            <a:r>
              <a:rPr lang="it-IT" sz="1800" dirty="0" smtClean="0"/>
              <a:t>il grado detto </a:t>
            </a:r>
            <a:r>
              <a:rPr lang="it-IT" sz="1800" b="1" dirty="0" smtClean="0"/>
              <a:t>comparativo di uguaglianza </a:t>
            </a:r>
            <a:r>
              <a:rPr lang="it-IT" sz="1800" dirty="0" smtClean="0"/>
              <a:t>dell’aggettivo qualificativo.</a:t>
            </a:r>
            <a:endParaRPr lang="it-IT" sz="1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157" y="583001"/>
            <a:ext cx="2591999" cy="1944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10679" y="3790101"/>
            <a:ext cx="795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Attenzione! Ci sono diversi modi di fare il comparativo di uguaglianza: puoi usare «…quanto», «…come», «tanto… quanto», «così… come». Prova!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6503959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7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7" name="Google Shape;8467;p16"/>
          <p:cNvSpPr txBox="1">
            <a:spLocks noGrp="1"/>
          </p:cNvSpPr>
          <p:nvPr>
            <p:ph type="title"/>
          </p:nvPr>
        </p:nvSpPr>
        <p:spPr>
          <a:xfrm>
            <a:off x="643734" y="7768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 una qualità è espressa al massimo della sua possibilità abbiamo </a:t>
            </a:r>
            <a:r>
              <a:rPr lang="en" b="1" dirty="0" smtClean="0"/>
              <a:t>il grado superlativo </a:t>
            </a:r>
            <a:r>
              <a:rPr lang="en" dirty="0" smtClean="0"/>
              <a:t>dell’aggettivo qualificativo.</a:t>
            </a:r>
            <a:endParaRPr dirty="0"/>
          </a:p>
        </p:txBody>
      </p:sp>
      <p:grpSp>
        <p:nvGrpSpPr>
          <p:cNvPr id="8469" name="Google Shape;8469;p16"/>
          <p:cNvGrpSpPr/>
          <p:nvPr/>
        </p:nvGrpSpPr>
        <p:grpSpPr>
          <a:xfrm>
            <a:off x="8520348" y="901453"/>
            <a:ext cx="538801" cy="323590"/>
            <a:chOff x="8381684" y="2360557"/>
            <a:chExt cx="627900" cy="377100"/>
          </a:xfrm>
        </p:grpSpPr>
        <p:sp>
          <p:nvSpPr>
            <p:cNvPr id="8470" name="Google Shape;8470;p16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16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16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3" name="Google Shape;8473;p16"/>
          <p:cNvGrpSpPr/>
          <p:nvPr/>
        </p:nvGrpSpPr>
        <p:grpSpPr>
          <a:xfrm rot="10800000" flipH="1">
            <a:off x="104898" y="3686715"/>
            <a:ext cx="538801" cy="323590"/>
            <a:chOff x="8381684" y="2360557"/>
            <a:chExt cx="627900" cy="377100"/>
          </a:xfrm>
        </p:grpSpPr>
        <p:sp>
          <p:nvSpPr>
            <p:cNvPr id="8474" name="Google Shape;8474;p16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16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16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1648949" y="1816159"/>
            <a:ext cx="569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Il grado superlativo può essere di due tipi.</a:t>
            </a:r>
            <a:endParaRPr lang="it-IT" sz="2000" dirty="0"/>
          </a:p>
        </p:txBody>
      </p:sp>
      <p:sp>
        <p:nvSpPr>
          <p:cNvPr id="18" name="Google Shape;8467;p16"/>
          <p:cNvSpPr txBox="1">
            <a:spLocks/>
          </p:cNvSpPr>
          <p:nvPr/>
        </p:nvSpPr>
        <p:spPr>
          <a:xfrm>
            <a:off x="1058289" y="2877553"/>
            <a:ext cx="29982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2800" b="0" i="0" u="none" strike="noStrike" cap="none">
                <a:solidFill>
                  <a:schemeClr val="accent5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r>
              <a:rPr lang="it-IT" dirty="0" smtClean="0">
                <a:solidFill>
                  <a:srgbClr val="002060"/>
                </a:solidFill>
              </a:rPr>
              <a:t>Superlativo assoluto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523" y="2456198"/>
            <a:ext cx="1634836" cy="1226127"/>
          </a:xfrm>
          <a:prstGeom prst="rect">
            <a:avLst/>
          </a:prstGeom>
        </p:spPr>
      </p:pic>
      <p:sp>
        <p:nvSpPr>
          <p:cNvPr id="25" name="Google Shape;8467;p16"/>
          <p:cNvSpPr txBox="1">
            <a:spLocks/>
          </p:cNvSpPr>
          <p:nvPr/>
        </p:nvSpPr>
        <p:spPr>
          <a:xfrm>
            <a:off x="5181349" y="2837490"/>
            <a:ext cx="29982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2800" b="0" i="0" u="none" strike="noStrike" cap="none">
                <a:solidFill>
                  <a:schemeClr val="accent5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r>
              <a:rPr lang="it-IT" dirty="0" smtClean="0">
                <a:solidFill>
                  <a:srgbClr val="002060"/>
                </a:solidFill>
              </a:rPr>
              <a:t>Superlativo relativo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3060669" y="2410269"/>
            <a:ext cx="514350" cy="45450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483489" y="2342262"/>
            <a:ext cx="514350" cy="45450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058289" y="3594519"/>
            <a:ext cx="3178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mia auto è pulitissima.</a:t>
            </a:r>
            <a:endParaRPr lang="it-IT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322094" y="3484534"/>
            <a:ext cx="3075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mia auto è la più pulita della città.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703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9" name="Google Shape;8469;p16"/>
          <p:cNvGrpSpPr/>
          <p:nvPr/>
        </p:nvGrpSpPr>
        <p:grpSpPr>
          <a:xfrm>
            <a:off x="8520348" y="901453"/>
            <a:ext cx="538801" cy="323590"/>
            <a:chOff x="8381684" y="2360557"/>
            <a:chExt cx="627900" cy="377100"/>
          </a:xfrm>
        </p:grpSpPr>
        <p:sp>
          <p:nvSpPr>
            <p:cNvPr id="8470" name="Google Shape;8470;p16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16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16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3" name="Google Shape;8473;p16"/>
          <p:cNvGrpSpPr/>
          <p:nvPr/>
        </p:nvGrpSpPr>
        <p:grpSpPr>
          <a:xfrm rot="10800000" flipH="1">
            <a:off x="104898" y="3686715"/>
            <a:ext cx="538801" cy="323590"/>
            <a:chOff x="8381684" y="2360557"/>
            <a:chExt cx="627900" cy="377100"/>
          </a:xfrm>
        </p:grpSpPr>
        <p:sp>
          <p:nvSpPr>
            <p:cNvPr id="8474" name="Google Shape;8474;p16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16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16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535781" y="93303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grado superlativo assoluto si può fare in 4 modi.</a:t>
            </a:r>
            <a:endParaRPr lang="it-IT" sz="2000" dirty="0"/>
          </a:p>
        </p:txBody>
      </p:sp>
      <p:sp>
        <p:nvSpPr>
          <p:cNvPr id="18" name="Google Shape;8467;p16"/>
          <p:cNvSpPr txBox="1">
            <a:spLocks/>
          </p:cNvSpPr>
          <p:nvPr/>
        </p:nvSpPr>
        <p:spPr>
          <a:xfrm>
            <a:off x="594224" y="476436"/>
            <a:ext cx="29982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2800" b="0" i="0" u="none" strike="noStrike" cap="none">
                <a:solidFill>
                  <a:schemeClr val="accent5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r>
              <a:rPr lang="it-IT" dirty="0" smtClean="0">
                <a:solidFill>
                  <a:srgbClr val="002060"/>
                </a:solidFill>
              </a:rPr>
              <a:t>Superlativo assoluto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5781" y="1424126"/>
            <a:ext cx="706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1. La mia auto è pulit</a:t>
            </a:r>
            <a:r>
              <a:rPr lang="it-IT" sz="2000" b="1" dirty="0" smtClean="0"/>
              <a:t>issima</a:t>
            </a:r>
            <a:r>
              <a:rPr lang="it-IT" sz="2000" dirty="0" smtClean="0"/>
              <a:t>.</a:t>
            </a:r>
          </a:p>
          <a:p>
            <a:r>
              <a:rPr lang="it-IT" sz="2000" i="1" dirty="0" smtClean="0"/>
              <a:t>Aggiungendo il suffisso –</a:t>
            </a:r>
            <a:r>
              <a:rPr lang="it-IT" sz="2000" i="1" dirty="0" err="1" smtClean="0"/>
              <a:t>issimo</a:t>
            </a:r>
            <a:r>
              <a:rPr lang="it-IT" sz="2000" i="1" dirty="0" smtClean="0"/>
              <a:t>/-</a:t>
            </a:r>
            <a:r>
              <a:rPr lang="it-IT" sz="2000" i="1" dirty="0" err="1" smtClean="0"/>
              <a:t>issima</a:t>
            </a:r>
            <a:r>
              <a:rPr lang="it-IT" sz="2000" i="1" dirty="0" smtClean="0"/>
              <a:t> all’aggettivo.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363" y="558047"/>
            <a:ext cx="1634836" cy="1226127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535780" y="2132012"/>
            <a:ext cx="7865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2. La mia auto è molto pulita.</a:t>
            </a:r>
          </a:p>
          <a:p>
            <a:r>
              <a:rPr lang="it-IT" sz="2000" i="1" dirty="0" smtClean="0"/>
              <a:t>Premettendo all’aggettivo gli avverbi «molto», «tanto», «assai», «parecchio».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35780" y="3130669"/>
            <a:ext cx="786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3. La mia auto è </a:t>
            </a:r>
            <a:r>
              <a:rPr lang="it-IT" sz="2000" b="1" dirty="0" err="1" smtClean="0"/>
              <a:t>super</a:t>
            </a:r>
            <a:r>
              <a:rPr lang="it-IT" sz="2000" dirty="0" err="1" smtClean="0"/>
              <a:t>pulita</a:t>
            </a:r>
            <a:r>
              <a:rPr lang="it-IT" sz="2000" dirty="0" smtClean="0"/>
              <a:t>.</a:t>
            </a:r>
          </a:p>
          <a:p>
            <a:r>
              <a:rPr lang="it-IT" sz="2000" i="1" dirty="0" smtClean="0"/>
              <a:t>Aggiungendo i prefissi «ultra», «arci», «super», «</a:t>
            </a:r>
            <a:r>
              <a:rPr lang="it-IT" sz="2000" i="1" dirty="0" err="1" smtClean="0"/>
              <a:t>stra</a:t>
            </a:r>
            <a:r>
              <a:rPr lang="it-IT" sz="2000" i="1" dirty="0" smtClean="0"/>
              <a:t>».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55046" y="3848510"/>
            <a:ext cx="786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4. La mia auto è pulita </a:t>
            </a:r>
            <a:r>
              <a:rPr lang="it-IT" sz="2000" dirty="0" err="1" smtClean="0"/>
              <a:t>pulita</a:t>
            </a:r>
            <a:r>
              <a:rPr lang="it-IT" sz="2000" dirty="0" smtClean="0"/>
              <a:t>.</a:t>
            </a:r>
          </a:p>
          <a:p>
            <a:r>
              <a:rPr lang="it-IT" sz="2000" i="1" dirty="0" smtClean="0"/>
              <a:t>Ripetendo due volte l’aggettivo qualificativo al grado positivo.</a:t>
            </a:r>
          </a:p>
        </p:txBody>
      </p:sp>
    </p:spTree>
    <p:extLst>
      <p:ext uri="{BB962C8B-B14F-4D97-AF65-F5344CB8AC3E}">
        <p14:creationId xmlns:p14="http://schemas.microsoft.com/office/powerpoint/2010/main" val="21380054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build="p"/>
      <p:bldP spid="31" grpId="0" build="p"/>
      <p:bldP spid="32" grpId="0" build="p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9" name="Google Shape;8469;p16"/>
          <p:cNvGrpSpPr/>
          <p:nvPr/>
        </p:nvGrpSpPr>
        <p:grpSpPr>
          <a:xfrm>
            <a:off x="8520348" y="901453"/>
            <a:ext cx="538801" cy="323590"/>
            <a:chOff x="8381684" y="2360557"/>
            <a:chExt cx="627900" cy="377100"/>
          </a:xfrm>
        </p:grpSpPr>
        <p:sp>
          <p:nvSpPr>
            <p:cNvPr id="8470" name="Google Shape;8470;p16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16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16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3" name="Google Shape;8473;p16"/>
          <p:cNvGrpSpPr/>
          <p:nvPr/>
        </p:nvGrpSpPr>
        <p:grpSpPr>
          <a:xfrm rot="10800000" flipH="1">
            <a:off x="104898" y="3686715"/>
            <a:ext cx="538801" cy="323590"/>
            <a:chOff x="8381684" y="2360557"/>
            <a:chExt cx="627900" cy="377100"/>
          </a:xfrm>
        </p:grpSpPr>
        <p:sp>
          <p:nvSpPr>
            <p:cNvPr id="8474" name="Google Shape;8474;p16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16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16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535781" y="93303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grado superlativo relativo permette di fare un confronto di una qualità assoluta con un gruppo generico.</a:t>
            </a:r>
            <a:endParaRPr lang="it-IT" sz="2000" dirty="0"/>
          </a:p>
        </p:txBody>
      </p:sp>
      <p:sp>
        <p:nvSpPr>
          <p:cNvPr id="18" name="Google Shape;8467;p16"/>
          <p:cNvSpPr txBox="1">
            <a:spLocks/>
          </p:cNvSpPr>
          <p:nvPr/>
        </p:nvSpPr>
        <p:spPr>
          <a:xfrm>
            <a:off x="594224" y="476436"/>
            <a:ext cx="29982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2800" b="0" i="0" u="none" strike="noStrike" cap="none">
                <a:solidFill>
                  <a:schemeClr val="accent5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r>
              <a:rPr lang="it-IT" dirty="0" smtClean="0">
                <a:solidFill>
                  <a:srgbClr val="002060"/>
                </a:solidFill>
              </a:rPr>
              <a:t>Superlativo relativo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5780" y="1667509"/>
            <a:ext cx="70658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mia auto è </a:t>
            </a:r>
            <a:r>
              <a:rPr lang="it-IT" sz="2000" b="1" u="sng" dirty="0" smtClean="0">
                <a:solidFill>
                  <a:srgbClr val="0070C0"/>
                </a:solidFill>
              </a:rPr>
              <a:t>la più pulita </a:t>
            </a:r>
            <a:r>
              <a:rPr lang="it-IT" sz="2000" dirty="0" smtClean="0"/>
              <a:t>del mondo.</a:t>
            </a:r>
          </a:p>
          <a:p>
            <a:endParaRPr lang="it-IT" sz="1200" i="1" dirty="0" smtClean="0"/>
          </a:p>
          <a:p>
            <a:r>
              <a:rPr lang="it-IT" sz="2000" i="1" dirty="0" smtClean="0"/>
              <a:t>Oppure</a:t>
            </a:r>
          </a:p>
          <a:p>
            <a:r>
              <a:rPr lang="it-IT" sz="2000" b="1" u="sng" dirty="0" smtClean="0">
                <a:solidFill>
                  <a:srgbClr val="0070C0"/>
                </a:solidFill>
              </a:rPr>
              <a:t>L</a:t>
            </a:r>
            <a:r>
              <a:rPr lang="it-IT" sz="2000" b="1" dirty="0" smtClean="0">
                <a:solidFill>
                  <a:srgbClr val="0070C0"/>
                </a:solidFill>
              </a:rPr>
              <a:t>’</a:t>
            </a:r>
            <a:r>
              <a:rPr lang="it-IT" sz="2000" dirty="0" smtClean="0"/>
              <a:t>auto </a:t>
            </a:r>
            <a:r>
              <a:rPr lang="it-IT" sz="2000" b="1" u="sng" dirty="0" smtClean="0">
                <a:solidFill>
                  <a:srgbClr val="0070C0"/>
                </a:solidFill>
              </a:rPr>
              <a:t>più pulita </a:t>
            </a:r>
            <a:r>
              <a:rPr lang="it-IT" sz="2000" dirty="0" smtClean="0"/>
              <a:t>del mondo è la mia.</a:t>
            </a:r>
          </a:p>
          <a:p>
            <a:endParaRPr lang="it-IT" sz="1200" i="1" dirty="0" smtClean="0"/>
          </a:p>
          <a:p>
            <a:r>
              <a:rPr lang="it-IT" sz="2000" i="1" dirty="0" smtClean="0"/>
              <a:t>Oppure </a:t>
            </a:r>
          </a:p>
          <a:p>
            <a:r>
              <a:rPr lang="it-IT" sz="2000" dirty="0" smtClean="0"/>
              <a:t>La mia auto è </a:t>
            </a:r>
            <a:r>
              <a:rPr lang="it-IT" sz="2000" b="1" u="sng" dirty="0" smtClean="0">
                <a:solidFill>
                  <a:srgbClr val="0070C0"/>
                </a:solidFill>
              </a:rPr>
              <a:t>la meno pulita </a:t>
            </a:r>
            <a:r>
              <a:rPr lang="it-IT" sz="2000" dirty="0" smtClean="0"/>
              <a:t>del mondo</a:t>
            </a:r>
            <a:r>
              <a:rPr lang="it-IT" sz="2000" i="1" dirty="0" smtClean="0"/>
              <a:t>.</a:t>
            </a:r>
          </a:p>
          <a:p>
            <a:endParaRPr lang="it-IT" sz="1200" i="1" dirty="0" smtClean="0"/>
          </a:p>
          <a:p>
            <a:r>
              <a:rPr lang="it-IT" sz="2000" i="1" dirty="0" smtClean="0"/>
              <a:t>Oppure </a:t>
            </a:r>
          </a:p>
          <a:p>
            <a:r>
              <a:rPr lang="it-IT" sz="2000" b="1" u="sng" dirty="0" smtClean="0">
                <a:solidFill>
                  <a:srgbClr val="0070C0"/>
                </a:solidFill>
              </a:rPr>
              <a:t>L</a:t>
            </a:r>
            <a:r>
              <a:rPr lang="it-IT" sz="2000" dirty="0" smtClean="0"/>
              <a:t>’auto </a:t>
            </a:r>
            <a:r>
              <a:rPr lang="it-IT" sz="2000" b="1" u="sng" dirty="0" smtClean="0">
                <a:solidFill>
                  <a:srgbClr val="0070C0"/>
                </a:solidFill>
              </a:rPr>
              <a:t>meno</a:t>
            </a:r>
            <a:r>
              <a:rPr lang="it-IT" sz="2000" u="sng" dirty="0" smtClean="0">
                <a:solidFill>
                  <a:srgbClr val="0070C0"/>
                </a:solidFill>
              </a:rPr>
              <a:t> </a:t>
            </a:r>
            <a:r>
              <a:rPr lang="it-IT" sz="2000" b="1" u="sng" dirty="0" smtClean="0">
                <a:solidFill>
                  <a:srgbClr val="0070C0"/>
                </a:solidFill>
              </a:rPr>
              <a:t>pulita</a:t>
            </a:r>
            <a:r>
              <a:rPr lang="it-IT" sz="2000" u="sng" dirty="0" smtClean="0">
                <a:solidFill>
                  <a:srgbClr val="0070C0"/>
                </a:solidFill>
              </a:rPr>
              <a:t> </a:t>
            </a:r>
            <a:r>
              <a:rPr lang="it-IT" sz="2000" dirty="0" smtClean="0"/>
              <a:t>del mondo è la mia.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62" y="112903"/>
            <a:ext cx="1274524" cy="95589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065" y="387736"/>
            <a:ext cx="903684" cy="65266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86450" y="1888930"/>
            <a:ext cx="2451457" cy="24622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ATTENZIONE! </a:t>
            </a:r>
          </a:p>
          <a:p>
            <a:r>
              <a:rPr lang="it-IT" dirty="0" smtClean="0"/>
              <a:t>Nel superlativo relativo trovi di nuovo gli avverbi «più» o «meno» ma non stanno formando un comparativo. Sai dirmi quale differenza ti fa capire che gli aggettivi non sono al grado comparativo ma al superlativo relativo? Chi lo capisce avrà un premio!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3768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9" name="Google Shape;8469;p16"/>
          <p:cNvGrpSpPr/>
          <p:nvPr/>
        </p:nvGrpSpPr>
        <p:grpSpPr>
          <a:xfrm>
            <a:off x="8520348" y="901453"/>
            <a:ext cx="538801" cy="323590"/>
            <a:chOff x="8381684" y="2360557"/>
            <a:chExt cx="627900" cy="377100"/>
          </a:xfrm>
        </p:grpSpPr>
        <p:sp>
          <p:nvSpPr>
            <p:cNvPr id="8470" name="Google Shape;8470;p16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16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16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3" name="Google Shape;8473;p16"/>
          <p:cNvGrpSpPr/>
          <p:nvPr/>
        </p:nvGrpSpPr>
        <p:grpSpPr>
          <a:xfrm rot="10800000" flipH="1">
            <a:off x="104898" y="3686715"/>
            <a:ext cx="538801" cy="323590"/>
            <a:chOff x="8381684" y="2360557"/>
            <a:chExt cx="627900" cy="377100"/>
          </a:xfrm>
        </p:grpSpPr>
        <p:sp>
          <p:nvSpPr>
            <p:cNvPr id="8474" name="Google Shape;8474;p16"/>
            <p:cNvSpPr/>
            <p:nvPr/>
          </p:nvSpPr>
          <p:spPr>
            <a:xfrm rot="10382504">
              <a:off x="8382377" y="26497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16"/>
            <p:cNvSpPr/>
            <p:nvPr/>
          </p:nvSpPr>
          <p:spPr>
            <a:xfrm rot="10382504">
              <a:off x="8382377" y="25240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16"/>
            <p:cNvSpPr/>
            <p:nvPr/>
          </p:nvSpPr>
          <p:spPr>
            <a:xfrm rot="10382504">
              <a:off x="8382377" y="2398327"/>
              <a:ext cx="626515" cy="50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535781" y="933037"/>
            <a:ext cx="7450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Nel superlativo relativo c’è sempre il confronto con un gruppo, a </a:t>
            </a:r>
            <a:r>
              <a:rPr lang="it-IT" sz="2000" dirty="0"/>
              <a:t>volte anche </a:t>
            </a:r>
            <a:r>
              <a:rPr lang="it-IT" sz="2000" dirty="0" smtClean="0"/>
              <a:t>sottinteso, e gli avverbi «più» e «meno» sono sempre accompagnati da un articolo determinativo.</a:t>
            </a:r>
            <a:endParaRPr lang="it-IT" sz="2000" dirty="0"/>
          </a:p>
        </p:txBody>
      </p:sp>
      <p:sp>
        <p:nvSpPr>
          <p:cNvPr id="18" name="Google Shape;8467;p16"/>
          <p:cNvSpPr txBox="1">
            <a:spLocks/>
          </p:cNvSpPr>
          <p:nvPr/>
        </p:nvSpPr>
        <p:spPr>
          <a:xfrm>
            <a:off x="594224" y="476436"/>
            <a:ext cx="50942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2800" b="0" i="0" u="none" strike="noStrike" cap="none">
                <a:solidFill>
                  <a:schemeClr val="accent5"/>
                </a:solidFill>
                <a:latin typeface="Oleo Script"/>
                <a:ea typeface="Oleo Script"/>
                <a:cs typeface="Oleo Script"/>
                <a:sym typeface="Oleo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eo Script"/>
              <a:buNone/>
              <a:defRPr sz="3600" b="0" i="0" u="none" strike="noStrike" cap="none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r>
              <a:rPr lang="it-IT" dirty="0" smtClean="0">
                <a:solidFill>
                  <a:srgbClr val="002060"/>
                </a:solidFill>
              </a:rPr>
              <a:t>La risposta giusta è questa…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21517" y="2132864"/>
            <a:ext cx="76652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 smtClean="0">
                <a:solidFill>
                  <a:srgbClr val="0070C0"/>
                </a:solidFill>
              </a:rPr>
              <a:t>Il</a:t>
            </a:r>
            <a:r>
              <a:rPr lang="it-IT" sz="2000" dirty="0" smtClean="0"/>
              <a:t> bambino </a:t>
            </a:r>
            <a:r>
              <a:rPr lang="it-IT" sz="2000" b="1" u="sng" dirty="0" smtClean="0">
                <a:solidFill>
                  <a:srgbClr val="0070C0"/>
                </a:solidFill>
              </a:rPr>
              <a:t>più</a:t>
            </a:r>
            <a:r>
              <a:rPr lang="it-IT" sz="2000" u="sng" dirty="0" smtClean="0">
                <a:solidFill>
                  <a:srgbClr val="0070C0"/>
                </a:solidFill>
              </a:rPr>
              <a:t> </a:t>
            </a:r>
            <a:r>
              <a:rPr lang="it-IT" sz="2000" b="1" u="sng" dirty="0" smtClean="0">
                <a:solidFill>
                  <a:srgbClr val="0070C0"/>
                </a:solidFill>
              </a:rPr>
              <a:t>simpatico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smtClean="0"/>
              <a:t>della classe è Giacomo.</a:t>
            </a:r>
          </a:p>
          <a:p>
            <a:endParaRPr lang="it-IT" sz="1200" i="1" dirty="0" smtClean="0"/>
          </a:p>
          <a:p>
            <a:r>
              <a:rPr lang="it-IT" sz="2000" dirty="0" smtClean="0"/>
              <a:t>Il </a:t>
            </a:r>
            <a:r>
              <a:rPr lang="it-IT" sz="2000" dirty="0" err="1" smtClean="0"/>
              <a:t>Taipan</a:t>
            </a:r>
            <a:r>
              <a:rPr lang="it-IT" sz="2000" dirty="0" smtClean="0"/>
              <a:t> è </a:t>
            </a:r>
            <a:r>
              <a:rPr lang="it-IT" sz="2000" b="1" u="sng" dirty="0" smtClean="0">
                <a:solidFill>
                  <a:srgbClr val="0070C0"/>
                </a:solidFill>
              </a:rPr>
              <a:t>il</a:t>
            </a:r>
            <a:r>
              <a:rPr lang="it-IT" sz="2000" dirty="0" smtClean="0"/>
              <a:t> serpente </a:t>
            </a:r>
            <a:r>
              <a:rPr lang="it-IT" sz="2000" b="1" u="sng" dirty="0" smtClean="0">
                <a:solidFill>
                  <a:srgbClr val="0070C0"/>
                </a:solidFill>
              </a:rPr>
              <a:t>più</a:t>
            </a:r>
            <a:r>
              <a:rPr lang="it-IT" sz="2000" b="1" u="sng" dirty="0" smtClean="0"/>
              <a:t> </a:t>
            </a:r>
            <a:r>
              <a:rPr lang="it-IT" sz="2000" b="1" u="sng" dirty="0" smtClean="0">
                <a:solidFill>
                  <a:srgbClr val="0070C0"/>
                </a:solidFill>
              </a:rPr>
              <a:t>velenoso</a:t>
            </a:r>
            <a:r>
              <a:rPr lang="it-IT" sz="2000" dirty="0" smtClean="0"/>
              <a:t>.</a:t>
            </a:r>
          </a:p>
          <a:p>
            <a:endParaRPr lang="it-IT" sz="1200" i="1" dirty="0" smtClean="0"/>
          </a:p>
          <a:p>
            <a:r>
              <a:rPr lang="it-IT" sz="2000" b="1" u="sng" dirty="0" smtClean="0">
                <a:solidFill>
                  <a:srgbClr val="0070C0"/>
                </a:solidFill>
              </a:rPr>
              <a:t>Il</a:t>
            </a:r>
            <a:r>
              <a:rPr lang="it-IT" sz="2000" dirty="0" smtClean="0"/>
              <a:t> bradipo è l’animale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b="1" u="sng" dirty="0" smtClean="0">
                <a:solidFill>
                  <a:srgbClr val="0070C0"/>
                </a:solidFill>
              </a:rPr>
              <a:t>meno veloce</a:t>
            </a:r>
            <a:r>
              <a:rPr lang="it-IT" sz="2000" i="1" dirty="0" smtClean="0"/>
              <a:t>.</a:t>
            </a:r>
          </a:p>
          <a:p>
            <a:endParaRPr lang="it-IT" sz="1200" i="1" dirty="0" smtClean="0"/>
          </a:p>
          <a:p>
            <a:r>
              <a:rPr lang="it-IT" sz="2000" dirty="0" smtClean="0"/>
              <a:t>Tra i mezzi di trasporto, il monopattino è </a:t>
            </a:r>
            <a:r>
              <a:rPr lang="it-IT" sz="2000" b="1" u="sng" dirty="0" smtClean="0">
                <a:solidFill>
                  <a:srgbClr val="0070C0"/>
                </a:solidFill>
              </a:rPr>
              <a:t>il meno comodo</a:t>
            </a:r>
            <a:r>
              <a:rPr lang="it-IT" sz="2000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62" y="112903"/>
            <a:ext cx="1274524" cy="95589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065" y="387736"/>
            <a:ext cx="903684" cy="6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390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build="p"/>
    </p:bldLst>
  </p:timing>
</p:sld>
</file>

<file path=ppt/theme/theme1.xml><?xml version="1.0" encoding="utf-8"?>
<a:theme xmlns:a="http://schemas.openxmlformats.org/drawingml/2006/main" name="50s Vibes Aesthetic MK Campaign Infographics by Slidesgo">
  <a:themeElements>
    <a:clrScheme name="Simple Light">
      <a:dk1>
        <a:srgbClr val="775F52"/>
      </a:dk1>
      <a:lt1>
        <a:srgbClr val="FFF3E7"/>
      </a:lt1>
      <a:dk2>
        <a:srgbClr val="F4C4CD"/>
      </a:dk2>
      <a:lt2>
        <a:srgbClr val="D37AA0"/>
      </a:lt2>
      <a:accent1>
        <a:srgbClr val="C9E1D4"/>
      </a:accent1>
      <a:accent2>
        <a:srgbClr val="7EAAA6"/>
      </a:accent2>
      <a:accent3>
        <a:srgbClr val="F0CF6D"/>
      </a:accent3>
      <a:accent4>
        <a:srgbClr val="E1B65F"/>
      </a:accent4>
      <a:accent5>
        <a:srgbClr val="DB5245"/>
      </a:accent5>
      <a:accent6>
        <a:srgbClr val="B43A30"/>
      </a:accent6>
      <a:hlink>
        <a:srgbClr val="775F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806</Words>
  <Application>Microsoft Office PowerPoint</Application>
  <PresentationFormat>Presentazione su schermo (16:9)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Comfortaa Medium</vt:lpstr>
      <vt:lpstr>Arial</vt:lpstr>
      <vt:lpstr>Comfortaa</vt:lpstr>
      <vt:lpstr>Roboto Condensed Light</vt:lpstr>
      <vt:lpstr>Oleo Script</vt:lpstr>
      <vt:lpstr>50s Vibes Aesthetic MK Campaign Infographics by Slidesgo</vt:lpstr>
      <vt:lpstr>I gradi dell’aggettivo qualificativo</vt:lpstr>
      <vt:lpstr>Le parole che esprimono le qualità in grammatica sono gli aggettivi qualificativi.</vt:lpstr>
      <vt:lpstr>A volte però le qualità delle cose si possono mettere a confronto, cioè comparare.</vt:lpstr>
      <vt:lpstr>Presentazione standard di PowerPoint</vt:lpstr>
      <vt:lpstr>Presentazione standard di PowerPoint</vt:lpstr>
      <vt:lpstr>Se una qualità è espressa al massimo della sua possibilità abbiamo il grado superlativo dell’aggettivo qualificativo.</vt:lpstr>
      <vt:lpstr>Presentazione standard di PowerPoint</vt:lpstr>
      <vt:lpstr>Presentazione standard di PowerPoint</vt:lpstr>
      <vt:lpstr>Presentazione standard di PowerPoint</vt:lpstr>
      <vt:lpstr>Ricapitoliamo!</vt:lpstr>
      <vt:lpstr>Rileggi più volte la presentazione per capire e memorizzare meglio; poi studia la diapositiva “Ricapitoliamo!”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50s Vibes Aesthetic MK Campaign Infographics</dc:title>
  <dc:creator>Silvia Di Castro</dc:creator>
  <cp:lastModifiedBy>Account Microsoft</cp:lastModifiedBy>
  <cp:revision>22</cp:revision>
  <dcterms:modified xsi:type="dcterms:W3CDTF">2024-01-09T11:08:17Z</dcterms:modified>
</cp:coreProperties>
</file>