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6"/>
  </p:notesMasterIdLst>
  <p:sldIdLst>
    <p:sldId id="256" r:id="rId2"/>
    <p:sldId id="268" r:id="rId3"/>
    <p:sldId id="328" r:id="rId4"/>
    <p:sldId id="259" r:id="rId5"/>
  </p:sldIdLst>
  <p:sldSz cx="9144000" cy="5143500" type="screen16x9"/>
  <p:notesSz cx="6858000" cy="9144000"/>
  <p:embeddedFontLst>
    <p:embeddedFont>
      <p:font typeface="Cardo" panose="020B0604020202020204" charset="-79"/>
      <p:regular r:id="rId7"/>
      <p:bold r:id="rId8"/>
      <p:italic r:id="rId9"/>
    </p:embeddedFont>
    <p:embeddedFont>
      <p:font typeface="Gudea" panose="020B0604020202020204" charset="0"/>
      <p:regular r:id="rId10"/>
      <p:bold r:id="rId11"/>
      <p: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8E5953-8204-4636-8736-693D14C205DC}">
  <a:tblStyle styleId="{C68E5953-8204-4636-8736-693D14C205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10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443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01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1145cc67cd2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1145cc67cd2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86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1145cc67cd2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1145cc67cd2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79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1145cc67cd2_0_3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1145cc67cd2_0_3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82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85475"/>
            <a:ext cx="4313100" cy="21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7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63975" y="3397175"/>
            <a:ext cx="3411600" cy="413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8776050" y="1137875"/>
            <a:ext cx="0" cy="286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281540" y="141202"/>
            <a:ext cx="939066" cy="941191"/>
            <a:chOff x="713227" y="714202"/>
            <a:chExt cx="939066" cy="941191"/>
          </a:xfrm>
        </p:grpSpPr>
        <p:grpSp>
          <p:nvGrpSpPr>
            <p:cNvPr id="13" name="Google Shape;13;p2"/>
            <p:cNvGrpSpPr/>
            <p:nvPr/>
          </p:nvGrpSpPr>
          <p:grpSpPr>
            <a:xfrm rot="5400000">
              <a:off x="326908" y="1100527"/>
              <a:ext cx="941186" cy="168547"/>
              <a:chOff x="6" y="276689"/>
              <a:chExt cx="733753" cy="131400"/>
            </a:xfrm>
          </p:grpSpPr>
          <p:grpSp>
            <p:nvGrpSpPr>
              <p:cNvPr id="14" name="Google Shape;14;p2"/>
              <p:cNvGrpSpPr/>
              <p:nvPr/>
            </p:nvGrpSpPr>
            <p:grpSpPr>
              <a:xfrm>
                <a:off x="6" y="276689"/>
                <a:ext cx="445357" cy="131256"/>
                <a:chOff x="888166" y="1663976"/>
                <a:chExt cx="991444" cy="292200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 rot="2700000">
                  <a:off x="930957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 rot="2700000">
                  <a:off x="1280579" y="1706768"/>
                  <a:ext cx="206617" cy="20661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 rot="2700000">
                  <a:off x="1630201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 rot="2700000">
                <a:off x="477404" y="295932"/>
                <a:ext cx="92914" cy="9291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621603" y="295932"/>
                <a:ext cx="92914" cy="929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912556" y="714202"/>
              <a:ext cx="739737" cy="168547"/>
              <a:chOff x="157056" y="276689"/>
              <a:chExt cx="576703" cy="131400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>
                <a:off x="157056" y="276689"/>
                <a:ext cx="288306" cy="131256"/>
                <a:chOff x="1237788" y="1663976"/>
                <a:chExt cx="641822" cy="292200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 rot="2700000">
                  <a:off x="1280579" y="1706768"/>
                  <a:ext cx="206617" cy="20661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 rot="2700000">
                  <a:off x="1630201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" name="Google Shape;24;p2"/>
              <p:cNvSpPr/>
              <p:nvPr/>
            </p:nvSpPr>
            <p:spPr>
              <a:xfrm rot="2700000">
                <a:off x="477404" y="295932"/>
                <a:ext cx="92914" cy="9291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2700000">
                <a:off x="621603" y="295932"/>
                <a:ext cx="92914" cy="929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6" name="Google Shape;26;p2"/>
          <p:cNvCxnSpPr/>
          <p:nvPr/>
        </p:nvCxnSpPr>
        <p:spPr>
          <a:xfrm rot="10800000">
            <a:off x="1317238" y="4908900"/>
            <a:ext cx="651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" name="Google Shape;27;p2"/>
          <p:cNvGrpSpPr/>
          <p:nvPr/>
        </p:nvGrpSpPr>
        <p:grpSpPr>
          <a:xfrm rot="-5400000">
            <a:off x="281540" y="4056027"/>
            <a:ext cx="939066" cy="941191"/>
            <a:chOff x="713227" y="714202"/>
            <a:chExt cx="939066" cy="941191"/>
          </a:xfrm>
        </p:grpSpPr>
        <p:grpSp>
          <p:nvGrpSpPr>
            <p:cNvPr id="28" name="Google Shape;28;p2"/>
            <p:cNvGrpSpPr/>
            <p:nvPr/>
          </p:nvGrpSpPr>
          <p:grpSpPr>
            <a:xfrm rot="5400000">
              <a:off x="326908" y="1100527"/>
              <a:ext cx="941186" cy="168547"/>
              <a:chOff x="6" y="276689"/>
              <a:chExt cx="733753" cy="131400"/>
            </a:xfrm>
          </p:grpSpPr>
          <p:grpSp>
            <p:nvGrpSpPr>
              <p:cNvPr id="29" name="Google Shape;29;p2"/>
              <p:cNvGrpSpPr/>
              <p:nvPr/>
            </p:nvGrpSpPr>
            <p:grpSpPr>
              <a:xfrm>
                <a:off x="6" y="276689"/>
                <a:ext cx="445357" cy="131256"/>
                <a:chOff x="888166" y="1663976"/>
                <a:chExt cx="991444" cy="292200"/>
              </a:xfrm>
            </p:grpSpPr>
            <p:sp>
              <p:nvSpPr>
                <p:cNvPr id="30" name="Google Shape;30;p2"/>
                <p:cNvSpPr/>
                <p:nvPr/>
              </p:nvSpPr>
              <p:spPr>
                <a:xfrm rot="2700000">
                  <a:off x="930957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 rot="2700000">
                  <a:off x="1280579" y="1706768"/>
                  <a:ext cx="206617" cy="20661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 rot="2700000">
                  <a:off x="1630201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 rot="2700000">
                <a:off x="477404" y="295932"/>
                <a:ext cx="92914" cy="9291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2700000">
                <a:off x="621603" y="295932"/>
                <a:ext cx="92914" cy="929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>
              <a:off x="912556" y="714202"/>
              <a:ext cx="739737" cy="168547"/>
              <a:chOff x="157056" y="276689"/>
              <a:chExt cx="576703" cy="131400"/>
            </a:xfrm>
          </p:grpSpPr>
          <p:grpSp>
            <p:nvGrpSpPr>
              <p:cNvPr id="36" name="Google Shape;36;p2"/>
              <p:cNvGrpSpPr/>
              <p:nvPr/>
            </p:nvGrpSpPr>
            <p:grpSpPr>
              <a:xfrm>
                <a:off x="157056" y="276689"/>
                <a:ext cx="288306" cy="131256"/>
                <a:chOff x="1237788" y="1663976"/>
                <a:chExt cx="641822" cy="292200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2700000">
                  <a:off x="1280579" y="1706768"/>
                  <a:ext cx="206617" cy="20661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2700000">
                  <a:off x="1630201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" name="Google Shape;39;p2"/>
              <p:cNvSpPr/>
              <p:nvPr/>
            </p:nvSpPr>
            <p:spPr>
              <a:xfrm rot="2700000">
                <a:off x="477404" y="295932"/>
                <a:ext cx="92914" cy="9291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2700000">
                <a:off x="621603" y="295932"/>
                <a:ext cx="92914" cy="929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oogle Shape;41;p2"/>
          <p:cNvGrpSpPr/>
          <p:nvPr/>
        </p:nvGrpSpPr>
        <p:grpSpPr>
          <a:xfrm flipH="1">
            <a:off x="7924452" y="144277"/>
            <a:ext cx="939066" cy="941191"/>
            <a:chOff x="713227" y="714202"/>
            <a:chExt cx="939066" cy="941191"/>
          </a:xfrm>
        </p:grpSpPr>
        <p:grpSp>
          <p:nvGrpSpPr>
            <p:cNvPr id="42" name="Google Shape;42;p2"/>
            <p:cNvGrpSpPr/>
            <p:nvPr/>
          </p:nvGrpSpPr>
          <p:grpSpPr>
            <a:xfrm rot="5400000">
              <a:off x="326908" y="1100527"/>
              <a:ext cx="941186" cy="168547"/>
              <a:chOff x="6" y="276689"/>
              <a:chExt cx="733753" cy="131400"/>
            </a:xfrm>
          </p:grpSpPr>
          <p:grpSp>
            <p:nvGrpSpPr>
              <p:cNvPr id="43" name="Google Shape;43;p2"/>
              <p:cNvGrpSpPr/>
              <p:nvPr/>
            </p:nvGrpSpPr>
            <p:grpSpPr>
              <a:xfrm>
                <a:off x="6" y="276689"/>
                <a:ext cx="445357" cy="131256"/>
                <a:chOff x="888166" y="1663976"/>
                <a:chExt cx="991444" cy="292200"/>
              </a:xfrm>
            </p:grpSpPr>
            <p:sp>
              <p:nvSpPr>
                <p:cNvPr id="44" name="Google Shape;44;p2"/>
                <p:cNvSpPr/>
                <p:nvPr/>
              </p:nvSpPr>
              <p:spPr>
                <a:xfrm rot="2700000">
                  <a:off x="930957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2700000">
                  <a:off x="1280579" y="1706768"/>
                  <a:ext cx="206617" cy="20661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2700000">
                  <a:off x="1630201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" name="Google Shape;47;p2"/>
              <p:cNvSpPr/>
              <p:nvPr/>
            </p:nvSpPr>
            <p:spPr>
              <a:xfrm rot="2700000">
                <a:off x="477404" y="295932"/>
                <a:ext cx="92914" cy="9291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2700000">
                <a:off x="621603" y="295932"/>
                <a:ext cx="92914" cy="929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912556" y="714202"/>
              <a:ext cx="739737" cy="168547"/>
              <a:chOff x="157056" y="276689"/>
              <a:chExt cx="576703" cy="131400"/>
            </a:xfrm>
          </p:grpSpPr>
          <p:grpSp>
            <p:nvGrpSpPr>
              <p:cNvPr id="50" name="Google Shape;50;p2"/>
              <p:cNvGrpSpPr/>
              <p:nvPr/>
            </p:nvGrpSpPr>
            <p:grpSpPr>
              <a:xfrm>
                <a:off x="157056" y="276689"/>
                <a:ext cx="288306" cy="131256"/>
                <a:chOff x="1237788" y="1663976"/>
                <a:chExt cx="641822" cy="292200"/>
              </a:xfrm>
            </p:grpSpPr>
            <p:sp>
              <p:nvSpPr>
                <p:cNvPr id="51" name="Google Shape;51;p2"/>
                <p:cNvSpPr/>
                <p:nvPr/>
              </p:nvSpPr>
              <p:spPr>
                <a:xfrm rot="2700000">
                  <a:off x="1280579" y="1706768"/>
                  <a:ext cx="206617" cy="20661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 rot="2700000">
                  <a:off x="1630201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" name="Google Shape;53;p2"/>
              <p:cNvSpPr/>
              <p:nvPr/>
            </p:nvSpPr>
            <p:spPr>
              <a:xfrm rot="2700000">
                <a:off x="477404" y="295932"/>
                <a:ext cx="92914" cy="9291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2700000">
                <a:off x="621603" y="295932"/>
                <a:ext cx="92914" cy="929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55" name="Google Shape;55;p2"/>
          <p:cNvCxnSpPr/>
          <p:nvPr/>
        </p:nvCxnSpPr>
        <p:spPr>
          <a:xfrm rot="10800000">
            <a:off x="1306813" y="228575"/>
            <a:ext cx="651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2"/>
          <p:cNvCxnSpPr/>
          <p:nvPr/>
        </p:nvCxnSpPr>
        <p:spPr>
          <a:xfrm>
            <a:off x="365888" y="1136350"/>
            <a:ext cx="0" cy="286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" name="Google Shape;57;p2"/>
          <p:cNvGrpSpPr/>
          <p:nvPr/>
        </p:nvGrpSpPr>
        <p:grpSpPr>
          <a:xfrm rot="5400000" flipH="1">
            <a:off x="7923390" y="4056027"/>
            <a:ext cx="939066" cy="941191"/>
            <a:chOff x="713227" y="714202"/>
            <a:chExt cx="939066" cy="941191"/>
          </a:xfrm>
        </p:grpSpPr>
        <p:grpSp>
          <p:nvGrpSpPr>
            <p:cNvPr id="58" name="Google Shape;58;p2"/>
            <p:cNvGrpSpPr/>
            <p:nvPr/>
          </p:nvGrpSpPr>
          <p:grpSpPr>
            <a:xfrm rot="5400000">
              <a:off x="326908" y="1100527"/>
              <a:ext cx="941186" cy="168547"/>
              <a:chOff x="6" y="276689"/>
              <a:chExt cx="733753" cy="131400"/>
            </a:xfrm>
          </p:grpSpPr>
          <p:grpSp>
            <p:nvGrpSpPr>
              <p:cNvPr id="59" name="Google Shape;59;p2"/>
              <p:cNvGrpSpPr/>
              <p:nvPr/>
            </p:nvGrpSpPr>
            <p:grpSpPr>
              <a:xfrm>
                <a:off x="6" y="276689"/>
                <a:ext cx="445357" cy="131256"/>
                <a:chOff x="888166" y="1663976"/>
                <a:chExt cx="991444" cy="292200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 rot="2700000">
                  <a:off x="930957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2700000">
                  <a:off x="1280579" y="1706768"/>
                  <a:ext cx="206617" cy="20661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2700000">
                  <a:off x="1630201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" name="Google Shape;63;p2"/>
              <p:cNvSpPr/>
              <p:nvPr/>
            </p:nvSpPr>
            <p:spPr>
              <a:xfrm rot="2700000">
                <a:off x="477404" y="295932"/>
                <a:ext cx="92914" cy="9291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2700000">
                <a:off x="621603" y="295932"/>
                <a:ext cx="92914" cy="929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912556" y="714202"/>
              <a:ext cx="739737" cy="168547"/>
              <a:chOff x="157056" y="276689"/>
              <a:chExt cx="576703" cy="131400"/>
            </a:xfrm>
          </p:grpSpPr>
          <p:grpSp>
            <p:nvGrpSpPr>
              <p:cNvPr id="66" name="Google Shape;66;p2"/>
              <p:cNvGrpSpPr/>
              <p:nvPr/>
            </p:nvGrpSpPr>
            <p:grpSpPr>
              <a:xfrm>
                <a:off x="157056" y="276689"/>
                <a:ext cx="288306" cy="131256"/>
                <a:chOff x="1237788" y="1663976"/>
                <a:chExt cx="641822" cy="292200"/>
              </a:xfrm>
            </p:grpSpPr>
            <p:sp>
              <p:nvSpPr>
                <p:cNvPr id="67" name="Google Shape;67;p2"/>
                <p:cNvSpPr/>
                <p:nvPr/>
              </p:nvSpPr>
              <p:spPr>
                <a:xfrm rot="2700000">
                  <a:off x="1280579" y="1706768"/>
                  <a:ext cx="206617" cy="20661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 rot="2700000">
                  <a:off x="1630201" y="1706768"/>
                  <a:ext cx="206617" cy="20661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" name="Google Shape;69;p2"/>
              <p:cNvSpPr/>
              <p:nvPr/>
            </p:nvSpPr>
            <p:spPr>
              <a:xfrm rot="2700000">
                <a:off x="477404" y="295932"/>
                <a:ext cx="92914" cy="9291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2700000">
                <a:off x="621603" y="295932"/>
                <a:ext cx="92914" cy="929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>
            <a:off x="906800" y="1532075"/>
            <a:ext cx="3942000" cy="22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●"/>
              <a:defRPr sz="1400"/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264" name="Google Shape;264;p7"/>
          <p:cNvCxnSpPr/>
          <p:nvPr/>
        </p:nvCxnSpPr>
        <p:spPr>
          <a:xfrm rot="10800000">
            <a:off x="1090118" y="225713"/>
            <a:ext cx="696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7"/>
          <p:cNvSpPr/>
          <p:nvPr/>
        </p:nvSpPr>
        <p:spPr>
          <a:xfrm>
            <a:off x="806108" y="153450"/>
            <a:ext cx="159724" cy="159726"/>
          </a:xfrm>
          <a:custGeom>
            <a:avLst/>
            <a:gdLst/>
            <a:ahLst/>
            <a:cxnLst/>
            <a:rect l="l" t="t" r="r" b="b"/>
            <a:pathLst>
              <a:path w="920" h="920" extrusionOk="0">
                <a:moveTo>
                  <a:pt x="460" y="0"/>
                </a:moveTo>
                <a:lnTo>
                  <a:pt x="1" y="460"/>
                </a:lnTo>
                <a:lnTo>
                  <a:pt x="460" y="920"/>
                </a:lnTo>
                <a:lnTo>
                  <a:pt x="919" y="460"/>
                </a:lnTo>
                <a:lnTo>
                  <a:pt x="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7"/>
          <p:cNvSpPr/>
          <p:nvPr/>
        </p:nvSpPr>
        <p:spPr>
          <a:xfrm>
            <a:off x="713225" y="190083"/>
            <a:ext cx="86459" cy="86460"/>
          </a:xfrm>
          <a:custGeom>
            <a:avLst/>
            <a:gdLst/>
            <a:ahLst/>
            <a:cxnLst/>
            <a:rect l="l" t="t" r="r" b="b"/>
            <a:pathLst>
              <a:path w="498" h="498" extrusionOk="0">
                <a:moveTo>
                  <a:pt x="249" y="0"/>
                </a:moveTo>
                <a:lnTo>
                  <a:pt x="0" y="249"/>
                </a:lnTo>
                <a:lnTo>
                  <a:pt x="249" y="498"/>
                </a:lnTo>
                <a:lnTo>
                  <a:pt x="498" y="249"/>
                </a:lnTo>
                <a:lnTo>
                  <a:pt x="2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7"/>
          <p:cNvSpPr/>
          <p:nvPr/>
        </p:nvSpPr>
        <p:spPr>
          <a:xfrm>
            <a:off x="8178117" y="153450"/>
            <a:ext cx="159724" cy="159552"/>
          </a:xfrm>
          <a:custGeom>
            <a:avLst/>
            <a:gdLst/>
            <a:ahLst/>
            <a:cxnLst/>
            <a:rect l="l" t="t" r="r" b="b"/>
            <a:pathLst>
              <a:path w="920" h="919" extrusionOk="0">
                <a:moveTo>
                  <a:pt x="461" y="0"/>
                </a:moveTo>
                <a:lnTo>
                  <a:pt x="1" y="460"/>
                </a:lnTo>
                <a:lnTo>
                  <a:pt x="461" y="919"/>
                </a:lnTo>
                <a:lnTo>
                  <a:pt x="919" y="460"/>
                </a:lnTo>
                <a:lnTo>
                  <a:pt x="4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7"/>
          <p:cNvSpPr/>
          <p:nvPr/>
        </p:nvSpPr>
        <p:spPr>
          <a:xfrm>
            <a:off x="8344265" y="190083"/>
            <a:ext cx="86459" cy="86460"/>
          </a:xfrm>
          <a:custGeom>
            <a:avLst/>
            <a:gdLst/>
            <a:ahLst/>
            <a:cxnLst/>
            <a:rect l="l" t="t" r="r" b="b"/>
            <a:pathLst>
              <a:path w="498" h="498" extrusionOk="0">
                <a:moveTo>
                  <a:pt x="249" y="0"/>
                </a:moveTo>
                <a:lnTo>
                  <a:pt x="0" y="249"/>
                </a:lnTo>
                <a:lnTo>
                  <a:pt x="249" y="498"/>
                </a:lnTo>
                <a:lnTo>
                  <a:pt x="498" y="249"/>
                </a:lnTo>
                <a:lnTo>
                  <a:pt x="2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"/>
          <p:cNvSpPr txBox="1">
            <a:spLocks noGrp="1"/>
          </p:cNvSpPr>
          <p:nvPr>
            <p:ph type="subTitle" idx="1"/>
          </p:nvPr>
        </p:nvSpPr>
        <p:spPr>
          <a:xfrm>
            <a:off x="3124550" y="2314238"/>
            <a:ext cx="2894400" cy="11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9"/>
          <p:cNvSpPr txBox="1">
            <a:spLocks noGrp="1"/>
          </p:cNvSpPr>
          <p:nvPr>
            <p:ph type="title"/>
          </p:nvPr>
        </p:nvSpPr>
        <p:spPr>
          <a:xfrm>
            <a:off x="1911838" y="1690163"/>
            <a:ext cx="5319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39" name="Google Shape;339;p9"/>
          <p:cNvGrpSpPr/>
          <p:nvPr/>
        </p:nvGrpSpPr>
        <p:grpSpPr>
          <a:xfrm rot="5400000">
            <a:off x="8308258" y="2678377"/>
            <a:ext cx="941186" cy="168547"/>
            <a:chOff x="6" y="276689"/>
            <a:chExt cx="733753" cy="131400"/>
          </a:xfrm>
        </p:grpSpPr>
        <p:grpSp>
          <p:nvGrpSpPr>
            <p:cNvPr id="340" name="Google Shape;340;p9"/>
            <p:cNvGrpSpPr/>
            <p:nvPr/>
          </p:nvGrpSpPr>
          <p:grpSpPr>
            <a:xfrm>
              <a:off x="6" y="276689"/>
              <a:ext cx="445357" cy="131256"/>
              <a:chOff x="888166" y="1663976"/>
              <a:chExt cx="991444" cy="292200"/>
            </a:xfrm>
          </p:grpSpPr>
          <p:sp>
            <p:nvSpPr>
              <p:cNvPr id="341" name="Google Shape;341;p9"/>
              <p:cNvSpPr/>
              <p:nvPr/>
            </p:nvSpPr>
            <p:spPr>
              <a:xfrm rot="2700000">
                <a:off x="930957" y="1706768"/>
                <a:ext cx="206617" cy="20661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rot="2700000">
                <a:off x="1280579" y="1706768"/>
                <a:ext cx="206617" cy="20661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2700000">
                <a:off x="1630201" y="1706768"/>
                <a:ext cx="206617" cy="20661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4" name="Google Shape;344;p9"/>
            <p:cNvSpPr/>
            <p:nvPr/>
          </p:nvSpPr>
          <p:spPr>
            <a:xfrm rot="2700000">
              <a:off x="477404" y="295932"/>
              <a:ext cx="92914" cy="9291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 rot="2700000">
              <a:off x="621603" y="295932"/>
              <a:ext cx="92914" cy="929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9"/>
          <p:cNvGrpSpPr/>
          <p:nvPr/>
        </p:nvGrpSpPr>
        <p:grpSpPr>
          <a:xfrm rot="-5400000">
            <a:off x="-105842" y="2678377"/>
            <a:ext cx="941186" cy="168547"/>
            <a:chOff x="6" y="276689"/>
            <a:chExt cx="733753" cy="131400"/>
          </a:xfrm>
        </p:grpSpPr>
        <p:grpSp>
          <p:nvGrpSpPr>
            <p:cNvPr id="347" name="Google Shape;347;p9"/>
            <p:cNvGrpSpPr/>
            <p:nvPr/>
          </p:nvGrpSpPr>
          <p:grpSpPr>
            <a:xfrm>
              <a:off x="6" y="276689"/>
              <a:ext cx="445357" cy="131256"/>
              <a:chOff x="888166" y="1663976"/>
              <a:chExt cx="991444" cy="292200"/>
            </a:xfrm>
          </p:grpSpPr>
          <p:sp>
            <p:nvSpPr>
              <p:cNvPr id="348" name="Google Shape;348;p9"/>
              <p:cNvSpPr/>
              <p:nvPr/>
            </p:nvSpPr>
            <p:spPr>
              <a:xfrm rot="2700000">
                <a:off x="930957" y="1706768"/>
                <a:ext cx="206617" cy="20661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2700000">
                <a:off x="1280579" y="1706768"/>
                <a:ext cx="206617" cy="20661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2700000">
                <a:off x="1630201" y="1706768"/>
                <a:ext cx="206617" cy="20661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9"/>
            <p:cNvSpPr/>
            <p:nvPr/>
          </p:nvSpPr>
          <p:spPr>
            <a:xfrm rot="2700000">
              <a:off x="477404" y="295932"/>
              <a:ext cx="92914" cy="9291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 rot="2700000">
              <a:off x="621603" y="295932"/>
              <a:ext cx="92914" cy="929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4" name="Google Shape;354;p9"/>
          <p:cNvCxnSpPr/>
          <p:nvPr/>
        </p:nvCxnSpPr>
        <p:spPr>
          <a:xfrm rot="10800000">
            <a:off x="1090118" y="225713"/>
            <a:ext cx="696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9"/>
          <p:cNvCxnSpPr/>
          <p:nvPr/>
        </p:nvCxnSpPr>
        <p:spPr>
          <a:xfrm rot="10800000">
            <a:off x="1090118" y="4908888"/>
            <a:ext cx="696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6" name="Google Shape;356;p9"/>
          <p:cNvGrpSpPr/>
          <p:nvPr/>
        </p:nvGrpSpPr>
        <p:grpSpPr>
          <a:xfrm>
            <a:off x="713244" y="4828146"/>
            <a:ext cx="7717506" cy="143358"/>
            <a:chOff x="713219" y="157421"/>
            <a:chExt cx="7717506" cy="143358"/>
          </a:xfrm>
        </p:grpSpPr>
        <p:sp>
          <p:nvSpPr>
            <p:cNvPr id="357" name="Google Shape;357;p9"/>
            <p:cNvSpPr/>
            <p:nvPr/>
          </p:nvSpPr>
          <p:spPr>
            <a:xfrm>
              <a:off x="713219" y="157421"/>
              <a:ext cx="143354" cy="143354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303" y="0"/>
                  </a:moveTo>
                  <a:lnTo>
                    <a:pt x="0" y="304"/>
                  </a:lnTo>
                  <a:lnTo>
                    <a:pt x="299" y="602"/>
                  </a:lnTo>
                  <a:lnTo>
                    <a:pt x="602" y="30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8287371" y="157425"/>
              <a:ext cx="143354" cy="143354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303" y="1"/>
                  </a:moveTo>
                  <a:lnTo>
                    <a:pt x="0" y="305"/>
                  </a:lnTo>
                  <a:lnTo>
                    <a:pt x="300" y="603"/>
                  </a:lnTo>
                  <a:lnTo>
                    <a:pt x="602" y="300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9"/>
          <p:cNvGrpSpPr/>
          <p:nvPr/>
        </p:nvGrpSpPr>
        <p:grpSpPr>
          <a:xfrm>
            <a:off x="713219" y="157421"/>
            <a:ext cx="7717506" cy="143358"/>
            <a:chOff x="713219" y="157421"/>
            <a:chExt cx="7717506" cy="143358"/>
          </a:xfrm>
        </p:grpSpPr>
        <p:sp>
          <p:nvSpPr>
            <p:cNvPr id="360" name="Google Shape;360;p9"/>
            <p:cNvSpPr/>
            <p:nvPr/>
          </p:nvSpPr>
          <p:spPr>
            <a:xfrm>
              <a:off x="713219" y="157421"/>
              <a:ext cx="143354" cy="143354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303" y="0"/>
                  </a:moveTo>
                  <a:lnTo>
                    <a:pt x="0" y="304"/>
                  </a:lnTo>
                  <a:lnTo>
                    <a:pt x="299" y="602"/>
                  </a:lnTo>
                  <a:lnTo>
                    <a:pt x="602" y="30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8287371" y="157425"/>
              <a:ext cx="143354" cy="143354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303" y="1"/>
                  </a:moveTo>
                  <a:lnTo>
                    <a:pt x="0" y="305"/>
                  </a:lnTo>
                  <a:lnTo>
                    <a:pt x="300" y="603"/>
                  </a:lnTo>
                  <a:lnTo>
                    <a:pt x="602" y="300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5" name="Google Shape;1345;p36"/>
          <p:cNvCxnSpPr/>
          <p:nvPr/>
        </p:nvCxnSpPr>
        <p:spPr>
          <a:xfrm rot="10800000">
            <a:off x="1090118" y="225713"/>
            <a:ext cx="696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6" name="Google Shape;1346;p36"/>
          <p:cNvCxnSpPr/>
          <p:nvPr/>
        </p:nvCxnSpPr>
        <p:spPr>
          <a:xfrm rot="10800000">
            <a:off x="1090118" y="4908888"/>
            <a:ext cx="696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7" name="Google Shape;1347;p36"/>
          <p:cNvSpPr/>
          <p:nvPr/>
        </p:nvSpPr>
        <p:spPr>
          <a:xfrm>
            <a:off x="713225" y="107975"/>
            <a:ext cx="429688" cy="237175"/>
          </a:xfrm>
          <a:custGeom>
            <a:avLst/>
            <a:gdLst/>
            <a:ahLst/>
            <a:cxnLst/>
            <a:rect l="l" t="t" r="r" b="b"/>
            <a:pathLst>
              <a:path w="5580" h="3080" extrusionOk="0">
                <a:moveTo>
                  <a:pt x="3871" y="1020"/>
                </a:moveTo>
                <a:cubicBezTo>
                  <a:pt x="3610" y="1020"/>
                  <a:pt x="3389" y="1212"/>
                  <a:pt x="3355" y="1470"/>
                </a:cubicBezTo>
                <a:lnTo>
                  <a:pt x="3196" y="1470"/>
                </a:lnTo>
                <a:lnTo>
                  <a:pt x="3196" y="1380"/>
                </a:lnTo>
                <a:cubicBezTo>
                  <a:pt x="3196" y="1305"/>
                  <a:pt x="3135" y="1244"/>
                  <a:pt x="3060" y="1244"/>
                </a:cubicBezTo>
                <a:lnTo>
                  <a:pt x="3060" y="1244"/>
                </a:lnTo>
                <a:cubicBezTo>
                  <a:pt x="2986" y="1244"/>
                  <a:pt x="2925" y="1305"/>
                  <a:pt x="2925" y="1380"/>
                </a:cubicBezTo>
                <a:lnTo>
                  <a:pt x="2925" y="1470"/>
                </a:lnTo>
                <a:lnTo>
                  <a:pt x="2674" y="1470"/>
                </a:lnTo>
                <a:cubicBezTo>
                  <a:pt x="2263" y="1240"/>
                  <a:pt x="2218" y="1073"/>
                  <a:pt x="2222" y="927"/>
                </a:cubicBezTo>
                <a:cubicBezTo>
                  <a:pt x="2554" y="852"/>
                  <a:pt x="2653" y="427"/>
                  <a:pt x="2387" y="213"/>
                </a:cubicBezTo>
                <a:cubicBezTo>
                  <a:pt x="2121" y="0"/>
                  <a:pt x="1727" y="189"/>
                  <a:pt x="1727" y="531"/>
                </a:cubicBezTo>
                <a:lnTo>
                  <a:pt x="1727" y="531"/>
                </a:lnTo>
                <a:cubicBezTo>
                  <a:pt x="1715" y="521"/>
                  <a:pt x="1770" y="1084"/>
                  <a:pt x="2270" y="1469"/>
                </a:cubicBezTo>
                <a:lnTo>
                  <a:pt x="2271" y="1470"/>
                </a:lnTo>
                <a:lnTo>
                  <a:pt x="1887" y="1470"/>
                </a:lnTo>
                <a:lnTo>
                  <a:pt x="1409" y="1037"/>
                </a:lnTo>
                <a:lnTo>
                  <a:pt x="1" y="1540"/>
                </a:lnTo>
                <a:lnTo>
                  <a:pt x="1409" y="2042"/>
                </a:lnTo>
                <a:lnTo>
                  <a:pt x="1887" y="1610"/>
                </a:lnTo>
                <a:lnTo>
                  <a:pt x="2271" y="1610"/>
                </a:lnTo>
                <a:lnTo>
                  <a:pt x="2270" y="1611"/>
                </a:lnTo>
                <a:cubicBezTo>
                  <a:pt x="1770" y="1995"/>
                  <a:pt x="1715" y="2558"/>
                  <a:pt x="1727" y="2549"/>
                </a:cubicBezTo>
                <a:lnTo>
                  <a:pt x="1727" y="2549"/>
                </a:lnTo>
                <a:cubicBezTo>
                  <a:pt x="1727" y="2890"/>
                  <a:pt x="2121" y="3079"/>
                  <a:pt x="2387" y="2866"/>
                </a:cubicBezTo>
                <a:cubicBezTo>
                  <a:pt x="2653" y="2652"/>
                  <a:pt x="2554" y="2227"/>
                  <a:pt x="2222" y="2152"/>
                </a:cubicBezTo>
                <a:cubicBezTo>
                  <a:pt x="2218" y="2007"/>
                  <a:pt x="2263" y="1839"/>
                  <a:pt x="2674" y="1610"/>
                </a:cubicBezTo>
                <a:lnTo>
                  <a:pt x="2925" y="1610"/>
                </a:lnTo>
                <a:lnTo>
                  <a:pt x="2925" y="1700"/>
                </a:lnTo>
                <a:cubicBezTo>
                  <a:pt x="2925" y="1774"/>
                  <a:pt x="2986" y="1835"/>
                  <a:pt x="3060" y="1835"/>
                </a:cubicBezTo>
                <a:lnTo>
                  <a:pt x="3060" y="1835"/>
                </a:lnTo>
                <a:cubicBezTo>
                  <a:pt x="3135" y="1835"/>
                  <a:pt x="3196" y="1774"/>
                  <a:pt x="3196" y="1700"/>
                </a:cubicBezTo>
                <a:lnTo>
                  <a:pt x="3196" y="1610"/>
                </a:lnTo>
                <a:lnTo>
                  <a:pt x="3355" y="1610"/>
                </a:lnTo>
                <a:cubicBezTo>
                  <a:pt x="3388" y="1868"/>
                  <a:pt x="3610" y="2062"/>
                  <a:pt x="3871" y="2062"/>
                </a:cubicBezTo>
                <a:cubicBezTo>
                  <a:pt x="4131" y="2062"/>
                  <a:pt x="4353" y="1868"/>
                  <a:pt x="4387" y="1610"/>
                </a:cubicBezTo>
                <a:lnTo>
                  <a:pt x="5309" y="1610"/>
                </a:lnTo>
                <a:lnTo>
                  <a:pt x="5309" y="1698"/>
                </a:lnTo>
                <a:cubicBezTo>
                  <a:pt x="5309" y="1773"/>
                  <a:pt x="5370" y="1834"/>
                  <a:pt x="5444" y="1834"/>
                </a:cubicBezTo>
                <a:lnTo>
                  <a:pt x="5444" y="1834"/>
                </a:lnTo>
                <a:cubicBezTo>
                  <a:pt x="5519" y="1834"/>
                  <a:pt x="5580" y="1774"/>
                  <a:pt x="5580" y="1698"/>
                </a:cubicBezTo>
                <a:lnTo>
                  <a:pt x="5580" y="1381"/>
                </a:lnTo>
                <a:cubicBezTo>
                  <a:pt x="5580" y="1305"/>
                  <a:pt x="5519" y="1245"/>
                  <a:pt x="5444" y="1245"/>
                </a:cubicBezTo>
                <a:lnTo>
                  <a:pt x="5444" y="1245"/>
                </a:lnTo>
                <a:cubicBezTo>
                  <a:pt x="5370" y="1245"/>
                  <a:pt x="5309" y="1305"/>
                  <a:pt x="5309" y="1381"/>
                </a:cubicBezTo>
                <a:lnTo>
                  <a:pt x="5309" y="1470"/>
                </a:lnTo>
                <a:lnTo>
                  <a:pt x="4387" y="1470"/>
                </a:lnTo>
                <a:cubicBezTo>
                  <a:pt x="4352" y="1211"/>
                  <a:pt x="4131" y="1020"/>
                  <a:pt x="3871" y="10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6"/>
          <p:cNvSpPr/>
          <p:nvPr/>
        </p:nvSpPr>
        <p:spPr>
          <a:xfrm>
            <a:off x="8001063" y="4790050"/>
            <a:ext cx="429688" cy="237175"/>
          </a:xfrm>
          <a:custGeom>
            <a:avLst/>
            <a:gdLst/>
            <a:ahLst/>
            <a:cxnLst/>
            <a:rect l="l" t="t" r="r" b="b"/>
            <a:pathLst>
              <a:path w="5580" h="3080" extrusionOk="0">
                <a:moveTo>
                  <a:pt x="1709" y="1020"/>
                </a:moveTo>
                <a:cubicBezTo>
                  <a:pt x="1969" y="1020"/>
                  <a:pt x="2191" y="1212"/>
                  <a:pt x="2225" y="1470"/>
                </a:cubicBezTo>
                <a:lnTo>
                  <a:pt x="2383" y="1470"/>
                </a:lnTo>
                <a:lnTo>
                  <a:pt x="2383" y="1380"/>
                </a:lnTo>
                <a:cubicBezTo>
                  <a:pt x="2385" y="1305"/>
                  <a:pt x="2444" y="1244"/>
                  <a:pt x="2520" y="1244"/>
                </a:cubicBezTo>
                <a:lnTo>
                  <a:pt x="2520" y="1244"/>
                </a:lnTo>
                <a:cubicBezTo>
                  <a:pt x="2594" y="1244"/>
                  <a:pt x="2654" y="1305"/>
                  <a:pt x="2655" y="1380"/>
                </a:cubicBezTo>
                <a:lnTo>
                  <a:pt x="2655" y="1470"/>
                </a:lnTo>
                <a:lnTo>
                  <a:pt x="2906" y="1470"/>
                </a:lnTo>
                <a:cubicBezTo>
                  <a:pt x="3317" y="1240"/>
                  <a:pt x="3363" y="1073"/>
                  <a:pt x="3358" y="927"/>
                </a:cubicBezTo>
                <a:cubicBezTo>
                  <a:pt x="3026" y="852"/>
                  <a:pt x="2927" y="427"/>
                  <a:pt x="3193" y="213"/>
                </a:cubicBezTo>
                <a:cubicBezTo>
                  <a:pt x="3459" y="0"/>
                  <a:pt x="3852" y="189"/>
                  <a:pt x="3854" y="531"/>
                </a:cubicBezTo>
                <a:lnTo>
                  <a:pt x="3854" y="531"/>
                </a:lnTo>
                <a:cubicBezTo>
                  <a:pt x="3864" y="521"/>
                  <a:pt x="3810" y="1084"/>
                  <a:pt x="3310" y="1469"/>
                </a:cubicBezTo>
                <a:lnTo>
                  <a:pt x="3309" y="1470"/>
                </a:lnTo>
                <a:lnTo>
                  <a:pt x="3693" y="1470"/>
                </a:lnTo>
                <a:lnTo>
                  <a:pt x="4171" y="1037"/>
                </a:lnTo>
                <a:lnTo>
                  <a:pt x="5579" y="1540"/>
                </a:lnTo>
                <a:lnTo>
                  <a:pt x="4171" y="2042"/>
                </a:lnTo>
                <a:lnTo>
                  <a:pt x="3693" y="1610"/>
                </a:lnTo>
                <a:lnTo>
                  <a:pt x="3309" y="1610"/>
                </a:lnTo>
                <a:lnTo>
                  <a:pt x="3310" y="1611"/>
                </a:lnTo>
                <a:cubicBezTo>
                  <a:pt x="3810" y="1995"/>
                  <a:pt x="3864" y="2558"/>
                  <a:pt x="3854" y="2549"/>
                </a:cubicBezTo>
                <a:lnTo>
                  <a:pt x="3854" y="2549"/>
                </a:lnTo>
                <a:cubicBezTo>
                  <a:pt x="3852" y="2890"/>
                  <a:pt x="3459" y="3079"/>
                  <a:pt x="3193" y="2866"/>
                </a:cubicBezTo>
                <a:cubicBezTo>
                  <a:pt x="2927" y="2652"/>
                  <a:pt x="3026" y="2227"/>
                  <a:pt x="3358" y="2152"/>
                </a:cubicBezTo>
                <a:cubicBezTo>
                  <a:pt x="3363" y="2007"/>
                  <a:pt x="3317" y="1839"/>
                  <a:pt x="2906" y="1610"/>
                </a:cubicBezTo>
                <a:lnTo>
                  <a:pt x="2655" y="1610"/>
                </a:lnTo>
                <a:lnTo>
                  <a:pt x="2655" y="1700"/>
                </a:lnTo>
                <a:cubicBezTo>
                  <a:pt x="2655" y="1774"/>
                  <a:pt x="2594" y="1835"/>
                  <a:pt x="2520" y="1835"/>
                </a:cubicBezTo>
                <a:lnTo>
                  <a:pt x="2520" y="1835"/>
                </a:lnTo>
                <a:cubicBezTo>
                  <a:pt x="2445" y="1835"/>
                  <a:pt x="2385" y="1774"/>
                  <a:pt x="2385" y="1700"/>
                </a:cubicBezTo>
                <a:lnTo>
                  <a:pt x="2385" y="1610"/>
                </a:lnTo>
                <a:lnTo>
                  <a:pt x="2225" y="1610"/>
                </a:lnTo>
                <a:cubicBezTo>
                  <a:pt x="2191" y="1868"/>
                  <a:pt x="1971" y="2062"/>
                  <a:pt x="1709" y="2062"/>
                </a:cubicBezTo>
                <a:cubicBezTo>
                  <a:pt x="1448" y="2062"/>
                  <a:pt x="1228" y="1868"/>
                  <a:pt x="1193" y="1610"/>
                </a:cubicBezTo>
                <a:lnTo>
                  <a:pt x="271" y="1610"/>
                </a:lnTo>
                <a:lnTo>
                  <a:pt x="271" y="1698"/>
                </a:lnTo>
                <a:cubicBezTo>
                  <a:pt x="271" y="1774"/>
                  <a:pt x="210" y="1834"/>
                  <a:pt x="136" y="1834"/>
                </a:cubicBezTo>
                <a:lnTo>
                  <a:pt x="136" y="1834"/>
                </a:lnTo>
                <a:cubicBezTo>
                  <a:pt x="61" y="1834"/>
                  <a:pt x="1" y="1773"/>
                  <a:pt x="1" y="1698"/>
                </a:cubicBezTo>
                <a:lnTo>
                  <a:pt x="1" y="1381"/>
                </a:lnTo>
                <a:cubicBezTo>
                  <a:pt x="1" y="1305"/>
                  <a:pt x="61" y="1245"/>
                  <a:pt x="136" y="1245"/>
                </a:cubicBezTo>
                <a:lnTo>
                  <a:pt x="136" y="1245"/>
                </a:lnTo>
                <a:cubicBezTo>
                  <a:pt x="210" y="1245"/>
                  <a:pt x="271" y="1305"/>
                  <a:pt x="271" y="1381"/>
                </a:cubicBezTo>
                <a:lnTo>
                  <a:pt x="271" y="1470"/>
                </a:lnTo>
                <a:lnTo>
                  <a:pt x="1193" y="1470"/>
                </a:lnTo>
                <a:cubicBezTo>
                  <a:pt x="1229" y="1211"/>
                  <a:pt x="1449" y="1020"/>
                  <a:pt x="1709" y="10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6"/>
          <p:cNvSpPr/>
          <p:nvPr/>
        </p:nvSpPr>
        <p:spPr>
          <a:xfrm>
            <a:off x="713200" y="4790050"/>
            <a:ext cx="429688" cy="237175"/>
          </a:xfrm>
          <a:custGeom>
            <a:avLst/>
            <a:gdLst/>
            <a:ahLst/>
            <a:cxnLst/>
            <a:rect l="l" t="t" r="r" b="b"/>
            <a:pathLst>
              <a:path w="5580" h="3080" extrusionOk="0">
                <a:moveTo>
                  <a:pt x="3871" y="1020"/>
                </a:moveTo>
                <a:cubicBezTo>
                  <a:pt x="3610" y="1020"/>
                  <a:pt x="3389" y="1212"/>
                  <a:pt x="3355" y="1470"/>
                </a:cubicBezTo>
                <a:lnTo>
                  <a:pt x="3196" y="1470"/>
                </a:lnTo>
                <a:lnTo>
                  <a:pt x="3196" y="1380"/>
                </a:lnTo>
                <a:cubicBezTo>
                  <a:pt x="3196" y="1305"/>
                  <a:pt x="3135" y="1244"/>
                  <a:pt x="3060" y="1244"/>
                </a:cubicBezTo>
                <a:lnTo>
                  <a:pt x="3060" y="1244"/>
                </a:lnTo>
                <a:cubicBezTo>
                  <a:pt x="2986" y="1244"/>
                  <a:pt x="2925" y="1305"/>
                  <a:pt x="2925" y="1380"/>
                </a:cubicBezTo>
                <a:lnTo>
                  <a:pt x="2925" y="1470"/>
                </a:lnTo>
                <a:lnTo>
                  <a:pt x="2674" y="1470"/>
                </a:lnTo>
                <a:cubicBezTo>
                  <a:pt x="2263" y="1240"/>
                  <a:pt x="2218" y="1073"/>
                  <a:pt x="2222" y="927"/>
                </a:cubicBezTo>
                <a:cubicBezTo>
                  <a:pt x="2554" y="852"/>
                  <a:pt x="2653" y="427"/>
                  <a:pt x="2387" y="213"/>
                </a:cubicBezTo>
                <a:cubicBezTo>
                  <a:pt x="2121" y="0"/>
                  <a:pt x="1727" y="189"/>
                  <a:pt x="1727" y="531"/>
                </a:cubicBezTo>
                <a:lnTo>
                  <a:pt x="1727" y="531"/>
                </a:lnTo>
                <a:cubicBezTo>
                  <a:pt x="1715" y="521"/>
                  <a:pt x="1770" y="1084"/>
                  <a:pt x="2270" y="1469"/>
                </a:cubicBezTo>
                <a:lnTo>
                  <a:pt x="2271" y="1470"/>
                </a:lnTo>
                <a:lnTo>
                  <a:pt x="1887" y="1470"/>
                </a:lnTo>
                <a:lnTo>
                  <a:pt x="1409" y="1037"/>
                </a:lnTo>
                <a:lnTo>
                  <a:pt x="1" y="1540"/>
                </a:lnTo>
                <a:lnTo>
                  <a:pt x="1409" y="2042"/>
                </a:lnTo>
                <a:lnTo>
                  <a:pt x="1887" y="1610"/>
                </a:lnTo>
                <a:lnTo>
                  <a:pt x="2271" y="1610"/>
                </a:lnTo>
                <a:lnTo>
                  <a:pt x="2270" y="1611"/>
                </a:lnTo>
                <a:cubicBezTo>
                  <a:pt x="1770" y="1995"/>
                  <a:pt x="1715" y="2558"/>
                  <a:pt x="1727" y="2549"/>
                </a:cubicBezTo>
                <a:lnTo>
                  <a:pt x="1727" y="2549"/>
                </a:lnTo>
                <a:cubicBezTo>
                  <a:pt x="1727" y="2890"/>
                  <a:pt x="2121" y="3079"/>
                  <a:pt x="2387" y="2866"/>
                </a:cubicBezTo>
                <a:cubicBezTo>
                  <a:pt x="2653" y="2652"/>
                  <a:pt x="2554" y="2227"/>
                  <a:pt x="2222" y="2152"/>
                </a:cubicBezTo>
                <a:cubicBezTo>
                  <a:pt x="2218" y="2007"/>
                  <a:pt x="2263" y="1839"/>
                  <a:pt x="2674" y="1610"/>
                </a:cubicBezTo>
                <a:lnTo>
                  <a:pt x="2925" y="1610"/>
                </a:lnTo>
                <a:lnTo>
                  <a:pt x="2925" y="1700"/>
                </a:lnTo>
                <a:cubicBezTo>
                  <a:pt x="2925" y="1774"/>
                  <a:pt x="2986" y="1835"/>
                  <a:pt x="3060" y="1835"/>
                </a:cubicBezTo>
                <a:lnTo>
                  <a:pt x="3060" y="1835"/>
                </a:lnTo>
                <a:cubicBezTo>
                  <a:pt x="3135" y="1835"/>
                  <a:pt x="3196" y="1774"/>
                  <a:pt x="3196" y="1700"/>
                </a:cubicBezTo>
                <a:lnTo>
                  <a:pt x="3196" y="1610"/>
                </a:lnTo>
                <a:lnTo>
                  <a:pt x="3355" y="1610"/>
                </a:lnTo>
                <a:cubicBezTo>
                  <a:pt x="3388" y="1868"/>
                  <a:pt x="3610" y="2062"/>
                  <a:pt x="3871" y="2062"/>
                </a:cubicBezTo>
                <a:cubicBezTo>
                  <a:pt x="4131" y="2062"/>
                  <a:pt x="4353" y="1868"/>
                  <a:pt x="4387" y="1610"/>
                </a:cubicBezTo>
                <a:lnTo>
                  <a:pt x="5309" y="1610"/>
                </a:lnTo>
                <a:lnTo>
                  <a:pt x="5309" y="1698"/>
                </a:lnTo>
                <a:cubicBezTo>
                  <a:pt x="5309" y="1773"/>
                  <a:pt x="5370" y="1834"/>
                  <a:pt x="5444" y="1834"/>
                </a:cubicBezTo>
                <a:lnTo>
                  <a:pt x="5444" y="1834"/>
                </a:lnTo>
                <a:cubicBezTo>
                  <a:pt x="5519" y="1834"/>
                  <a:pt x="5580" y="1774"/>
                  <a:pt x="5580" y="1698"/>
                </a:cubicBezTo>
                <a:lnTo>
                  <a:pt x="5580" y="1381"/>
                </a:lnTo>
                <a:cubicBezTo>
                  <a:pt x="5580" y="1305"/>
                  <a:pt x="5519" y="1245"/>
                  <a:pt x="5444" y="1245"/>
                </a:cubicBezTo>
                <a:lnTo>
                  <a:pt x="5444" y="1245"/>
                </a:lnTo>
                <a:cubicBezTo>
                  <a:pt x="5370" y="1245"/>
                  <a:pt x="5309" y="1305"/>
                  <a:pt x="5309" y="1381"/>
                </a:cubicBezTo>
                <a:lnTo>
                  <a:pt x="5309" y="1470"/>
                </a:lnTo>
                <a:lnTo>
                  <a:pt x="4387" y="1470"/>
                </a:lnTo>
                <a:cubicBezTo>
                  <a:pt x="4352" y="1211"/>
                  <a:pt x="4131" y="1020"/>
                  <a:pt x="3871" y="10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6"/>
          <p:cNvSpPr/>
          <p:nvPr/>
        </p:nvSpPr>
        <p:spPr>
          <a:xfrm>
            <a:off x="8001088" y="107975"/>
            <a:ext cx="429688" cy="237175"/>
          </a:xfrm>
          <a:custGeom>
            <a:avLst/>
            <a:gdLst/>
            <a:ahLst/>
            <a:cxnLst/>
            <a:rect l="l" t="t" r="r" b="b"/>
            <a:pathLst>
              <a:path w="5580" h="3080" extrusionOk="0">
                <a:moveTo>
                  <a:pt x="1709" y="1020"/>
                </a:moveTo>
                <a:cubicBezTo>
                  <a:pt x="1969" y="1020"/>
                  <a:pt x="2191" y="1212"/>
                  <a:pt x="2225" y="1470"/>
                </a:cubicBezTo>
                <a:lnTo>
                  <a:pt x="2383" y="1470"/>
                </a:lnTo>
                <a:lnTo>
                  <a:pt x="2383" y="1380"/>
                </a:lnTo>
                <a:cubicBezTo>
                  <a:pt x="2385" y="1305"/>
                  <a:pt x="2444" y="1244"/>
                  <a:pt x="2520" y="1244"/>
                </a:cubicBezTo>
                <a:lnTo>
                  <a:pt x="2520" y="1244"/>
                </a:lnTo>
                <a:cubicBezTo>
                  <a:pt x="2594" y="1244"/>
                  <a:pt x="2654" y="1305"/>
                  <a:pt x="2655" y="1380"/>
                </a:cubicBezTo>
                <a:lnTo>
                  <a:pt x="2655" y="1470"/>
                </a:lnTo>
                <a:lnTo>
                  <a:pt x="2906" y="1470"/>
                </a:lnTo>
                <a:cubicBezTo>
                  <a:pt x="3317" y="1240"/>
                  <a:pt x="3363" y="1073"/>
                  <a:pt x="3358" y="927"/>
                </a:cubicBezTo>
                <a:cubicBezTo>
                  <a:pt x="3026" y="852"/>
                  <a:pt x="2927" y="427"/>
                  <a:pt x="3193" y="213"/>
                </a:cubicBezTo>
                <a:cubicBezTo>
                  <a:pt x="3459" y="0"/>
                  <a:pt x="3852" y="189"/>
                  <a:pt x="3854" y="531"/>
                </a:cubicBezTo>
                <a:lnTo>
                  <a:pt x="3854" y="531"/>
                </a:lnTo>
                <a:cubicBezTo>
                  <a:pt x="3864" y="521"/>
                  <a:pt x="3810" y="1084"/>
                  <a:pt x="3310" y="1469"/>
                </a:cubicBezTo>
                <a:lnTo>
                  <a:pt x="3309" y="1470"/>
                </a:lnTo>
                <a:lnTo>
                  <a:pt x="3693" y="1470"/>
                </a:lnTo>
                <a:lnTo>
                  <a:pt x="4171" y="1037"/>
                </a:lnTo>
                <a:lnTo>
                  <a:pt x="5579" y="1540"/>
                </a:lnTo>
                <a:lnTo>
                  <a:pt x="4171" y="2042"/>
                </a:lnTo>
                <a:lnTo>
                  <a:pt x="3693" y="1610"/>
                </a:lnTo>
                <a:lnTo>
                  <a:pt x="3309" y="1610"/>
                </a:lnTo>
                <a:lnTo>
                  <a:pt x="3310" y="1611"/>
                </a:lnTo>
                <a:cubicBezTo>
                  <a:pt x="3810" y="1995"/>
                  <a:pt x="3864" y="2558"/>
                  <a:pt x="3854" y="2549"/>
                </a:cubicBezTo>
                <a:lnTo>
                  <a:pt x="3854" y="2549"/>
                </a:lnTo>
                <a:cubicBezTo>
                  <a:pt x="3852" y="2890"/>
                  <a:pt x="3459" y="3079"/>
                  <a:pt x="3193" y="2866"/>
                </a:cubicBezTo>
                <a:cubicBezTo>
                  <a:pt x="2927" y="2652"/>
                  <a:pt x="3026" y="2227"/>
                  <a:pt x="3358" y="2152"/>
                </a:cubicBezTo>
                <a:cubicBezTo>
                  <a:pt x="3363" y="2007"/>
                  <a:pt x="3317" y="1839"/>
                  <a:pt x="2906" y="1610"/>
                </a:cubicBezTo>
                <a:lnTo>
                  <a:pt x="2655" y="1610"/>
                </a:lnTo>
                <a:lnTo>
                  <a:pt x="2655" y="1700"/>
                </a:lnTo>
                <a:cubicBezTo>
                  <a:pt x="2655" y="1774"/>
                  <a:pt x="2594" y="1835"/>
                  <a:pt x="2520" y="1835"/>
                </a:cubicBezTo>
                <a:lnTo>
                  <a:pt x="2520" y="1835"/>
                </a:lnTo>
                <a:cubicBezTo>
                  <a:pt x="2445" y="1835"/>
                  <a:pt x="2385" y="1774"/>
                  <a:pt x="2385" y="1700"/>
                </a:cubicBezTo>
                <a:lnTo>
                  <a:pt x="2385" y="1610"/>
                </a:lnTo>
                <a:lnTo>
                  <a:pt x="2225" y="1610"/>
                </a:lnTo>
                <a:cubicBezTo>
                  <a:pt x="2191" y="1868"/>
                  <a:pt x="1971" y="2062"/>
                  <a:pt x="1709" y="2062"/>
                </a:cubicBezTo>
                <a:cubicBezTo>
                  <a:pt x="1448" y="2062"/>
                  <a:pt x="1228" y="1868"/>
                  <a:pt x="1193" y="1610"/>
                </a:cubicBezTo>
                <a:lnTo>
                  <a:pt x="271" y="1610"/>
                </a:lnTo>
                <a:lnTo>
                  <a:pt x="271" y="1698"/>
                </a:lnTo>
                <a:cubicBezTo>
                  <a:pt x="271" y="1774"/>
                  <a:pt x="210" y="1834"/>
                  <a:pt x="136" y="1834"/>
                </a:cubicBezTo>
                <a:lnTo>
                  <a:pt x="136" y="1834"/>
                </a:lnTo>
                <a:cubicBezTo>
                  <a:pt x="61" y="1834"/>
                  <a:pt x="1" y="1773"/>
                  <a:pt x="1" y="1698"/>
                </a:cubicBezTo>
                <a:lnTo>
                  <a:pt x="1" y="1381"/>
                </a:lnTo>
                <a:cubicBezTo>
                  <a:pt x="1" y="1305"/>
                  <a:pt x="61" y="1245"/>
                  <a:pt x="136" y="1245"/>
                </a:cubicBezTo>
                <a:lnTo>
                  <a:pt x="136" y="1245"/>
                </a:lnTo>
                <a:cubicBezTo>
                  <a:pt x="210" y="1245"/>
                  <a:pt x="271" y="1305"/>
                  <a:pt x="271" y="1381"/>
                </a:cubicBezTo>
                <a:lnTo>
                  <a:pt x="271" y="1470"/>
                </a:lnTo>
                <a:lnTo>
                  <a:pt x="1193" y="1470"/>
                </a:lnTo>
                <a:cubicBezTo>
                  <a:pt x="1229" y="1211"/>
                  <a:pt x="1449" y="1020"/>
                  <a:pt x="1709" y="10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37"/>
          <p:cNvSpPr/>
          <p:nvPr/>
        </p:nvSpPr>
        <p:spPr>
          <a:xfrm>
            <a:off x="8215321" y="4882136"/>
            <a:ext cx="52046" cy="44535"/>
          </a:xfrm>
          <a:custGeom>
            <a:avLst/>
            <a:gdLst/>
            <a:ahLst/>
            <a:cxnLst/>
            <a:rect l="l" t="t" r="r" b="b"/>
            <a:pathLst>
              <a:path w="492" h="421" extrusionOk="0">
                <a:moveTo>
                  <a:pt x="212" y="1"/>
                </a:moveTo>
                <a:cubicBezTo>
                  <a:pt x="95" y="2"/>
                  <a:pt x="1" y="98"/>
                  <a:pt x="2" y="215"/>
                </a:cubicBezTo>
                <a:cubicBezTo>
                  <a:pt x="4" y="340"/>
                  <a:pt x="106" y="421"/>
                  <a:pt x="213" y="421"/>
                </a:cubicBezTo>
                <a:cubicBezTo>
                  <a:pt x="265" y="421"/>
                  <a:pt x="318" y="401"/>
                  <a:pt x="361" y="357"/>
                </a:cubicBezTo>
                <a:cubicBezTo>
                  <a:pt x="492" y="224"/>
                  <a:pt x="398" y="1"/>
                  <a:pt x="2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7"/>
          <p:cNvSpPr/>
          <p:nvPr/>
        </p:nvSpPr>
        <p:spPr>
          <a:xfrm>
            <a:off x="853920" y="196711"/>
            <a:ext cx="52046" cy="44535"/>
          </a:xfrm>
          <a:custGeom>
            <a:avLst/>
            <a:gdLst/>
            <a:ahLst/>
            <a:cxnLst/>
            <a:rect l="l" t="t" r="r" b="b"/>
            <a:pathLst>
              <a:path w="492" h="421" extrusionOk="0">
                <a:moveTo>
                  <a:pt x="280" y="1"/>
                </a:moveTo>
                <a:cubicBezTo>
                  <a:pt x="94" y="1"/>
                  <a:pt x="0" y="224"/>
                  <a:pt x="130" y="357"/>
                </a:cubicBezTo>
                <a:cubicBezTo>
                  <a:pt x="173" y="401"/>
                  <a:pt x="226" y="421"/>
                  <a:pt x="279" y="421"/>
                </a:cubicBezTo>
                <a:cubicBezTo>
                  <a:pt x="385" y="421"/>
                  <a:pt x="487" y="340"/>
                  <a:pt x="490" y="215"/>
                </a:cubicBezTo>
                <a:cubicBezTo>
                  <a:pt x="491" y="98"/>
                  <a:pt x="397" y="2"/>
                  <a:pt x="2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7"/>
          <p:cNvSpPr/>
          <p:nvPr/>
        </p:nvSpPr>
        <p:spPr>
          <a:xfrm>
            <a:off x="8225734" y="201211"/>
            <a:ext cx="52046" cy="44535"/>
          </a:xfrm>
          <a:custGeom>
            <a:avLst/>
            <a:gdLst/>
            <a:ahLst/>
            <a:cxnLst/>
            <a:rect l="l" t="t" r="r" b="b"/>
            <a:pathLst>
              <a:path w="492" h="421" extrusionOk="0">
                <a:moveTo>
                  <a:pt x="212" y="1"/>
                </a:moveTo>
                <a:cubicBezTo>
                  <a:pt x="95" y="2"/>
                  <a:pt x="1" y="98"/>
                  <a:pt x="2" y="215"/>
                </a:cubicBezTo>
                <a:cubicBezTo>
                  <a:pt x="4" y="340"/>
                  <a:pt x="106" y="421"/>
                  <a:pt x="213" y="421"/>
                </a:cubicBezTo>
                <a:cubicBezTo>
                  <a:pt x="265" y="421"/>
                  <a:pt x="318" y="401"/>
                  <a:pt x="361" y="357"/>
                </a:cubicBezTo>
                <a:cubicBezTo>
                  <a:pt x="492" y="224"/>
                  <a:pt x="398" y="1"/>
                  <a:pt x="2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55" name="Google Shape;1355;p37"/>
          <p:cNvCxnSpPr/>
          <p:nvPr/>
        </p:nvCxnSpPr>
        <p:spPr>
          <a:xfrm rot="10800000">
            <a:off x="1090118" y="225713"/>
            <a:ext cx="696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6" name="Google Shape;1356;p37"/>
          <p:cNvCxnSpPr/>
          <p:nvPr/>
        </p:nvCxnSpPr>
        <p:spPr>
          <a:xfrm rot="10800000">
            <a:off x="1090118" y="4908888"/>
            <a:ext cx="696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7" name="Google Shape;1357;p37"/>
          <p:cNvSpPr/>
          <p:nvPr/>
        </p:nvSpPr>
        <p:spPr>
          <a:xfrm>
            <a:off x="882046" y="194340"/>
            <a:ext cx="68604" cy="69745"/>
          </a:xfrm>
          <a:custGeom>
            <a:avLst/>
            <a:gdLst/>
            <a:ahLst/>
            <a:cxnLst/>
            <a:rect l="l" t="t" r="r" b="b"/>
            <a:pathLst>
              <a:path w="421" h="428" extrusionOk="0">
                <a:moveTo>
                  <a:pt x="211" y="0"/>
                </a:moveTo>
                <a:cubicBezTo>
                  <a:pt x="95" y="0"/>
                  <a:pt x="1" y="96"/>
                  <a:pt x="1" y="215"/>
                </a:cubicBezTo>
                <a:cubicBezTo>
                  <a:pt x="1" y="333"/>
                  <a:pt x="95" y="428"/>
                  <a:pt x="211" y="428"/>
                </a:cubicBezTo>
                <a:cubicBezTo>
                  <a:pt x="327" y="428"/>
                  <a:pt x="421" y="333"/>
                  <a:pt x="421" y="215"/>
                </a:cubicBezTo>
                <a:cubicBezTo>
                  <a:pt x="421" y="96"/>
                  <a:pt x="327" y="0"/>
                  <a:pt x="211" y="0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7"/>
          <p:cNvSpPr/>
          <p:nvPr/>
        </p:nvSpPr>
        <p:spPr>
          <a:xfrm>
            <a:off x="748423" y="173238"/>
            <a:ext cx="130690" cy="111950"/>
          </a:xfrm>
          <a:custGeom>
            <a:avLst/>
            <a:gdLst/>
            <a:ahLst/>
            <a:cxnLst/>
            <a:rect l="l" t="t" r="r" b="b"/>
            <a:pathLst>
              <a:path w="802" h="687" extrusionOk="0">
                <a:moveTo>
                  <a:pt x="458" y="1"/>
                </a:moveTo>
                <a:cubicBezTo>
                  <a:pt x="153" y="1"/>
                  <a:pt x="1" y="370"/>
                  <a:pt x="217" y="585"/>
                </a:cubicBezTo>
                <a:cubicBezTo>
                  <a:pt x="286" y="655"/>
                  <a:pt x="372" y="686"/>
                  <a:pt x="456" y="686"/>
                </a:cubicBezTo>
                <a:cubicBezTo>
                  <a:pt x="632" y="686"/>
                  <a:pt x="801" y="550"/>
                  <a:pt x="801" y="344"/>
                </a:cubicBezTo>
                <a:cubicBezTo>
                  <a:pt x="801" y="154"/>
                  <a:pt x="648" y="1"/>
                  <a:pt x="458" y="1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7"/>
          <p:cNvSpPr/>
          <p:nvPr/>
        </p:nvSpPr>
        <p:spPr>
          <a:xfrm>
            <a:off x="713225" y="205991"/>
            <a:ext cx="46442" cy="46442"/>
          </a:xfrm>
          <a:custGeom>
            <a:avLst/>
            <a:gdLst/>
            <a:ahLst/>
            <a:cxnLst/>
            <a:rect l="l" t="t" r="r" b="b"/>
            <a:pathLst>
              <a:path w="285" h="285" extrusionOk="0">
                <a:moveTo>
                  <a:pt x="142" y="0"/>
                </a:moveTo>
                <a:cubicBezTo>
                  <a:pt x="64" y="0"/>
                  <a:pt x="0" y="65"/>
                  <a:pt x="0" y="143"/>
                </a:cubicBezTo>
                <a:cubicBezTo>
                  <a:pt x="0" y="221"/>
                  <a:pt x="64" y="285"/>
                  <a:pt x="142" y="285"/>
                </a:cubicBezTo>
                <a:cubicBezTo>
                  <a:pt x="222" y="285"/>
                  <a:pt x="285" y="221"/>
                  <a:pt x="285" y="143"/>
                </a:cubicBezTo>
                <a:cubicBezTo>
                  <a:pt x="285" y="65"/>
                  <a:pt x="222" y="0"/>
                  <a:pt x="142" y="0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7"/>
          <p:cNvSpPr/>
          <p:nvPr/>
        </p:nvSpPr>
        <p:spPr>
          <a:xfrm>
            <a:off x="8192973" y="194992"/>
            <a:ext cx="80174" cy="68441"/>
          </a:xfrm>
          <a:custGeom>
            <a:avLst/>
            <a:gdLst/>
            <a:ahLst/>
            <a:cxnLst/>
            <a:rect l="l" t="t" r="r" b="b"/>
            <a:pathLst>
              <a:path w="492" h="420" extrusionOk="0">
                <a:moveTo>
                  <a:pt x="212" y="0"/>
                </a:moveTo>
                <a:cubicBezTo>
                  <a:pt x="95" y="1"/>
                  <a:pt x="1" y="97"/>
                  <a:pt x="2" y="214"/>
                </a:cubicBezTo>
                <a:cubicBezTo>
                  <a:pt x="4" y="338"/>
                  <a:pt x="106" y="419"/>
                  <a:pt x="213" y="419"/>
                </a:cubicBezTo>
                <a:cubicBezTo>
                  <a:pt x="265" y="419"/>
                  <a:pt x="318" y="400"/>
                  <a:pt x="361" y="356"/>
                </a:cubicBezTo>
                <a:cubicBezTo>
                  <a:pt x="492" y="224"/>
                  <a:pt x="397" y="0"/>
                  <a:pt x="212" y="0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7"/>
          <p:cNvSpPr/>
          <p:nvPr/>
        </p:nvSpPr>
        <p:spPr>
          <a:xfrm>
            <a:off x="8264837" y="173238"/>
            <a:ext cx="130527" cy="111950"/>
          </a:xfrm>
          <a:custGeom>
            <a:avLst/>
            <a:gdLst/>
            <a:ahLst/>
            <a:cxnLst/>
            <a:rect l="l" t="t" r="r" b="b"/>
            <a:pathLst>
              <a:path w="801" h="687" extrusionOk="0">
                <a:moveTo>
                  <a:pt x="343" y="1"/>
                </a:moveTo>
                <a:cubicBezTo>
                  <a:pt x="154" y="1"/>
                  <a:pt x="0" y="154"/>
                  <a:pt x="1" y="344"/>
                </a:cubicBezTo>
                <a:cubicBezTo>
                  <a:pt x="1" y="550"/>
                  <a:pt x="170" y="686"/>
                  <a:pt x="345" y="686"/>
                </a:cubicBezTo>
                <a:cubicBezTo>
                  <a:pt x="429" y="686"/>
                  <a:pt x="515" y="655"/>
                  <a:pt x="585" y="585"/>
                </a:cubicBezTo>
                <a:cubicBezTo>
                  <a:pt x="800" y="370"/>
                  <a:pt x="648" y="1"/>
                  <a:pt x="343" y="1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7"/>
          <p:cNvSpPr/>
          <p:nvPr/>
        </p:nvSpPr>
        <p:spPr>
          <a:xfrm>
            <a:off x="8384119" y="205991"/>
            <a:ext cx="46605" cy="46442"/>
          </a:xfrm>
          <a:custGeom>
            <a:avLst/>
            <a:gdLst/>
            <a:ahLst/>
            <a:cxnLst/>
            <a:rect l="l" t="t" r="r" b="b"/>
            <a:pathLst>
              <a:path w="286" h="285" extrusionOk="0">
                <a:moveTo>
                  <a:pt x="143" y="0"/>
                </a:moveTo>
                <a:cubicBezTo>
                  <a:pt x="65" y="0"/>
                  <a:pt x="1" y="65"/>
                  <a:pt x="1" y="143"/>
                </a:cubicBezTo>
                <a:cubicBezTo>
                  <a:pt x="1" y="221"/>
                  <a:pt x="65" y="285"/>
                  <a:pt x="143" y="285"/>
                </a:cubicBezTo>
                <a:cubicBezTo>
                  <a:pt x="221" y="285"/>
                  <a:pt x="285" y="221"/>
                  <a:pt x="285" y="143"/>
                </a:cubicBezTo>
                <a:cubicBezTo>
                  <a:pt x="285" y="65"/>
                  <a:pt x="221" y="0"/>
                  <a:pt x="143" y="0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7"/>
          <p:cNvSpPr/>
          <p:nvPr/>
        </p:nvSpPr>
        <p:spPr>
          <a:xfrm>
            <a:off x="882071" y="4870740"/>
            <a:ext cx="68604" cy="69745"/>
          </a:xfrm>
          <a:custGeom>
            <a:avLst/>
            <a:gdLst/>
            <a:ahLst/>
            <a:cxnLst/>
            <a:rect l="l" t="t" r="r" b="b"/>
            <a:pathLst>
              <a:path w="421" h="428" extrusionOk="0">
                <a:moveTo>
                  <a:pt x="211" y="0"/>
                </a:moveTo>
                <a:cubicBezTo>
                  <a:pt x="95" y="0"/>
                  <a:pt x="1" y="96"/>
                  <a:pt x="1" y="215"/>
                </a:cubicBezTo>
                <a:cubicBezTo>
                  <a:pt x="1" y="333"/>
                  <a:pt x="95" y="428"/>
                  <a:pt x="211" y="428"/>
                </a:cubicBezTo>
                <a:cubicBezTo>
                  <a:pt x="327" y="428"/>
                  <a:pt x="421" y="333"/>
                  <a:pt x="421" y="215"/>
                </a:cubicBezTo>
                <a:cubicBezTo>
                  <a:pt x="421" y="96"/>
                  <a:pt x="327" y="0"/>
                  <a:pt x="211" y="0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7"/>
          <p:cNvSpPr/>
          <p:nvPr/>
        </p:nvSpPr>
        <p:spPr>
          <a:xfrm>
            <a:off x="748448" y="4849638"/>
            <a:ext cx="130690" cy="111950"/>
          </a:xfrm>
          <a:custGeom>
            <a:avLst/>
            <a:gdLst/>
            <a:ahLst/>
            <a:cxnLst/>
            <a:rect l="l" t="t" r="r" b="b"/>
            <a:pathLst>
              <a:path w="802" h="687" extrusionOk="0">
                <a:moveTo>
                  <a:pt x="458" y="1"/>
                </a:moveTo>
                <a:cubicBezTo>
                  <a:pt x="153" y="1"/>
                  <a:pt x="1" y="370"/>
                  <a:pt x="217" y="585"/>
                </a:cubicBezTo>
                <a:cubicBezTo>
                  <a:pt x="286" y="655"/>
                  <a:pt x="372" y="686"/>
                  <a:pt x="456" y="686"/>
                </a:cubicBezTo>
                <a:cubicBezTo>
                  <a:pt x="632" y="686"/>
                  <a:pt x="801" y="550"/>
                  <a:pt x="801" y="344"/>
                </a:cubicBezTo>
                <a:cubicBezTo>
                  <a:pt x="801" y="154"/>
                  <a:pt x="648" y="1"/>
                  <a:pt x="458" y="1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7"/>
          <p:cNvSpPr/>
          <p:nvPr/>
        </p:nvSpPr>
        <p:spPr>
          <a:xfrm>
            <a:off x="713250" y="4882391"/>
            <a:ext cx="46442" cy="46442"/>
          </a:xfrm>
          <a:custGeom>
            <a:avLst/>
            <a:gdLst/>
            <a:ahLst/>
            <a:cxnLst/>
            <a:rect l="l" t="t" r="r" b="b"/>
            <a:pathLst>
              <a:path w="285" h="285" extrusionOk="0">
                <a:moveTo>
                  <a:pt x="142" y="0"/>
                </a:moveTo>
                <a:cubicBezTo>
                  <a:pt x="64" y="0"/>
                  <a:pt x="0" y="65"/>
                  <a:pt x="0" y="143"/>
                </a:cubicBezTo>
                <a:cubicBezTo>
                  <a:pt x="0" y="221"/>
                  <a:pt x="64" y="285"/>
                  <a:pt x="142" y="285"/>
                </a:cubicBezTo>
                <a:cubicBezTo>
                  <a:pt x="222" y="285"/>
                  <a:pt x="285" y="221"/>
                  <a:pt x="285" y="143"/>
                </a:cubicBezTo>
                <a:cubicBezTo>
                  <a:pt x="285" y="65"/>
                  <a:pt x="222" y="0"/>
                  <a:pt x="142" y="0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7"/>
          <p:cNvSpPr/>
          <p:nvPr/>
        </p:nvSpPr>
        <p:spPr>
          <a:xfrm>
            <a:off x="8192998" y="4871392"/>
            <a:ext cx="80174" cy="68441"/>
          </a:xfrm>
          <a:custGeom>
            <a:avLst/>
            <a:gdLst/>
            <a:ahLst/>
            <a:cxnLst/>
            <a:rect l="l" t="t" r="r" b="b"/>
            <a:pathLst>
              <a:path w="492" h="420" extrusionOk="0">
                <a:moveTo>
                  <a:pt x="212" y="0"/>
                </a:moveTo>
                <a:cubicBezTo>
                  <a:pt x="95" y="1"/>
                  <a:pt x="1" y="97"/>
                  <a:pt x="2" y="214"/>
                </a:cubicBezTo>
                <a:cubicBezTo>
                  <a:pt x="4" y="338"/>
                  <a:pt x="106" y="419"/>
                  <a:pt x="213" y="419"/>
                </a:cubicBezTo>
                <a:cubicBezTo>
                  <a:pt x="265" y="419"/>
                  <a:pt x="318" y="400"/>
                  <a:pt x="361" y="356"/>
                </a:cubicBezTo>
                <a:cubicBezTo>
                  <a:pt x="492" y="224"/>
                  <a:pt x="397" y="0"/>
                  <a:pt x="212" y="0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8264862" y="4849638"/>
            <a:ext cx="130527" cy="111950"/>
          </a:xfrm>
          <a:custGeom>
            <a:avLst/>
            <a:gdLst/>
            <a:ahLst/>
            <a:cxnLst/>
            <a:rect l="l" t="t" r="r" b="b"/>
            <a:pathLst>
              <a:path w="801" h="687" extrusionOk="0">
                <a:moveTo>
                  <a:pt x="343" y="1"/>
                </a:moveTo>
                <a:cubicBezTo>
                  <a:pt x="154" y="1"/>
                  <a:pt x="0" y="154"/>
                  <a:pt x="1" y="344"/>
                </a:cubicBezTo>
                <a:cubicBezTo>
                  <a:pt x="1" y="550"/>
                  <a:pt x="170" y="686"/>
                  <a:pt x="345" y="686"/>
                </a:cubicBezTo>
                <a:cubicBezTo>
                  <a:pt x="429" y="686"/>
                  <a:pt x="515" y="655"/>
                  <a:pt x="585" y="585"/>
                </a:cubicBezTo>
                <a:cubicBezTo>
                  <a:pt x="800" y="370"/>
                  <a:pt x="648" y="1"/>
                  <a:pt x="343" y="1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7"/>
          <p:cNvSpPr/>
          <p:nvPr/>
        </p:nvSpPr>
        <p:spPr>
          <a:xfrm>
            <a:off x="8384144" y="4882391"/>
            <a:ext cx="46605" cy="46442"/>
          </a:xfrm>
          <a:custGeom>
            <a:avLst/>
            <a:gdLst/>
            <a:ahLst/>
            <a:cxnLst/>
            <a:rect l="l" t="t" r="r" b="b"/>
            <a:pathLst>
              <a:path w="286" h="285" extrusionOk="0">
                <a:moveTo>
                  <a:pt x="143" y="0"/>
                </a:moveTo>
                <a:cubicBezTo>
                  <a:pt x="65" y="0"/>
                  <a:pt x="1" y="65"/>
                  <a:pt x="1" y="143"/>
                </a:cubicBezTo>
                <a:cubicBezTo>
                  <a:pt x="1" y="221"/>
                  <a:pt x="65" y="285"/>
                  <a:pt x="143" y="285"/>
                </a:cubicBezTo>
                <a:cubicBezTo>
                  <a:pt x="221" y="285"/>
                  <a:pt x="285" y="221"/>
                  <a:pt x="285" y="143"/>
                </a:cubicBezTo>
                <a:cubicBezTo>
                  <a:pt x="285" y="65"/>
                  <a:pt x="221" y="0"/>
                  <a:pt x="143" y="0"/>
                </a:cubicBezTo>
                <a:close/>
              </a:path>
            </a:pathLst>
          </a:custGeom>
          <a:solidFill>
            <a:srgbClr val="10181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rdo"/>
              <a:buNone/>
              <a:defRPr sz="32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rdo"/>
              <a:buNone/>
              <a:defRPr sz="32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rdo"/>
              <a:buNone/>
              <a:defRPr sz="32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rdo"/>
              <a:buNone/>
              <a:defRPr sz="32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rdo"/>
              <a:buNone/>
              <a:defRPr sz="32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rdo"/>
              <a:buNone/>
              <a:defRPr sz="32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rdo"/>
              <a:buNone/>
              <a:defRPr sz="32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rdo"/>
              <a:buNone/>
              <a:defRPr sz="32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rdo"/>
              <a:buNone/>
              <a:defRPr sz="32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●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●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●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8" r:id="rId4"/>
    <p:sldLayoutId id="2147483682" r:id="rId5"/>
    <p:sldLayoutId id="214748368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41"/>
          <p:cNvSpPr txBox="1">
            <a:spLocks noGrp="1"/>
          </p:cNvSpPr>
          <p:nvPr>
            <p:ph type="ctrTitle"/>
          </p:nvPr>
        </p:nvSpPr>
        <p:spPr>
          <a:xfrm>
            <a:off x="713225" y="1085475"/>
            <a:ext cx="4313100" cy="21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dk1"/>
                </a:solidFill>
              </a:rPr>
              <a:t>Ragazza di profilo</a:t>
            </a:r>
            <a:r>
              <a:rPr lang="en" sz="5300" dirty="0" smtClean="0">
                <a:solidFill>
                  <a:schemeClr val="dk1"/>
                </a:solidFill>
              </a:rPr>
              <a:t/>
            </a:r>
            <a:br>
              <a:rPr lang="en" sz="5300" dirty="0" smtClean="0">
                <a:solidFill>
                  <a:schemeClr val="dk1"/>
                </a:solidFill>
              </a:rPr>
            </a:br>
            <a:r>
              <a:rPr lang="en" sz="8800" dirty="0" smtClean="0">
                <a:solidFill>
                  <a:schemeClr val="accent5"/>
                </a:solidFill>
              </a:rPr>
              <a:t>Pollaiolo</a:t>
            </a:r>
            <a:endParaRPr sz="8800" dirty="0">
              <a:solidFill>
                <a:schemeClr val="accent5"/>
              </a:solidFill>
            </a:endParaRPr>
          </a:p>
        </p:txBody>
      </p:sp>
      <p:sp>
        <p:nvSpPr>
          <p:cNvPr id="1380" name="Google Shape;1380;p4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381" name="Google Shape;1381;p41"/>
          <p:cNvSpPr txBox="1">
            <a:spLocks noGrp="1"/>
          </p:cNvSpPr>
          <p:nvPr>
            <p:ph type="subTitle" idx="1"/>
          </p:nvPr>
        </p:nvSpPr>
        <p:spPr>
          <a:xfrm>
            <a:off x="1163975" y="3397175"/>
            <a:ext cx="3411600" cy="4137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Impariamo a fare un ritratto di profilo</a:t>
            </a:r>
            <a:endParaRPr dirty="0"/>
          </a:p>
        </p:txBody>
      </p:sp>
      <p:grpSp>
        <p:nvGrpSpPr>
          <p:cNvPr id="1382" name="Google Shape;1382;p41"/>
          <p:cNvGrpSpPr/>
          <p:nvPr/>
        </p:nvGrpSpPr>
        <p:grpSpPr>
          <a:xfrm>
            <a:off x="4974617" y="1085459"/>
            <a:ext cx="5486681" cy="4123334"/>
            <a:chOff x="3801344" y="456825"/>
            <a:chExt cx="1535681" cy="1154252"/>
          </a:xfrm>
        </p:grpSpPr>
        <p:sp>
          <p:nvSpPr>
            <p:cNvPr id="1383" name="Google Shape;1383;p41"/>
            <p:cNvSpPr/>
            <p:nvPr/>
          </p:nvSpPr>
          <p:spPr>
            <a:xfrm>
              <a:off x="4332801" y="555509"/>
              <a:ext cx="108349" cy="219919"/>
            </a:xfrm>
            <a:custGeom>
              <a:avLst/>
              <a:gdLst/>
              <a:ahLst/>
              <a:cxnLst/>
              <a:rect l="l" t="t" r="r" b="b"/>
              <a:pathLst>
                <a:path w="1917" h="3891" extrusionOk="0">
                  <a:moveTo>
                    <a:pt x="1030" y="0"/>
                  </a:moveTo>
                  <a:lnTo>
                    <a:pt x="903" y="1567"/>
                  </a:lnTo>
                  <a:lnTo>
                    <a:pt x="0" y="3873"/>
                  </a:lnTo>
                  <a:lnTo>
                    <a:pt x="1917" y="3890"/>
                  </a:lnTo>
                  <a:lnTo>
                    <a:pt x="1168" y="1554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4428263" y="815390"/>
              <a:ext cx="22156" cy="47477"/>
            </a:xfrm>
            <a:custGeom>
              <a:avLst/>
              <a:gdLst/>
              <a:ahLst/>
              <a:cxnLst/>
              <a:rect l="l" t="t" r="r" b="b"/>
              <a:pathLst>
                <a:path w="392" h="840" extrusionOk="0">
                  <a:moveTo>
                    <a:pt x="1" y="1"/>
                  </a:moveTo>
                  <a:lnTo>
                    <a:pt x="1" y="839"/>
                  </a:lnTo>
                  <a:lnTo>
                    <a:pt x="392" y="839"/>
                  </a:lnTo>
                  <a:lnTo>
                    <a:pt x="392" y="3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4169684" y="879428"/>
              <a:ext cx="434582" cy="254510"/>
            </a:xfrm>
            <a:custGeom>
              <a:avLst/>
              <a:gdLst/>
              <a:ahLst/>
              <a:cxnLst/>
              <a:rect l="l" t="t" r="r" b="b"/>
              <a:pathLst>
                <a:path w="7689" h="4503" extrusionOk="0">
                  <a:moveTo>
                    <a:pt x="2223" y="1"/>
                  </a:moveTo>
                  <a:cubicBezTo>
                    <a:pt x="524" y="835"/>
                    <a:pt x="9" y="2981"/>
                    <a:pt x="1" y="4503"/>
                  </a:cubicBezTo>
                  <a:lnTo>
                    <a:pt x="7688" y="4503"/>
                  </a:lnTo>
                  <a:cubicBezTo>
                    <a:pt x="7679" y="2981"/>
                    <a:pt x="7202" y="835"/>
                    <a:pt x="5489" y="1"/>
                  </a:cubicBez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4188958" y="879428"/>
              <a:ext cx="396036" cy="264909"/>
            </a:xfrm>
            <a:custGeom>
              <a:avLst/>
              <a:gdLst/>
              <a:ahLst/>
              <a:cxnLst/>
              <a:rect l="l" t="t" r="r" b="b"/>
              <a:pathLst>
                <a:path w="7007" h="4687" extrusionOk="0">
                  <a:moveTo>
                    <a:pt x="2025" y="1"/>
                  </a:moveTo>
                  <a:cubicBezTo>
                    <a:pt x="477" y="869"/>
                    <a:pt x="8" y="3101"/>
                    <a:pt x="1" y="4686"/>
                  </a:cubicBezTo>
                  <a:lnTo>
                    <a:pt x="7007" y="4686"/>
                  </a:lnTo>
                  <a:cubicBezTo>
                    <a:pt x="6998" y="3102"/>
                    <a:pt x="6564" y="869"/>
                    <a:pt x="5002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4185962" y="1144339"/>
              <a:ext cx="402083" cy="314647"/>
            </a:xfrm>
            <a:custGeom>
              <a:avLst/>
              <a:gdLst/>
              <a:ahLst/>
              <a:cxnLst/>
              <a:rect l="l" t="t" r="r" b="b"/>
              <a:pathLst>
                <a:path w="7114" h="5567" extrusionOk="0">
                  <a:moveTo>
                    <a:pt x="0" y="0"/>
                  </a:moveTo>
                  <a:lnTo>
                    <a:pt x="0" y="5567"/>
                  </a:lnTo>
                  <a:lnTo>
                    <a:pt x="7113" y="5567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rgbClr val="F9D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4185962" y="1226802"/>
              <a:ext cx="402083" cy="74832"/>
            </a:xfrm>
            <a:custGeom>
              <a:avLst/>
              <a:gdLst/>
              <a:ahLst/>
              <a:cxnLst/>
              <a:rect l="l" t="t" r="r" b="b"/>
              <a:pathLst>
                <a:path w="7114" h="1324" extrusionOk="0">
                  <a:moveTo>
                    <a:pt x="0" y="0"/>
                  </a:moveTo>
                  <a:lnTo>
                    <a:pt x="0" y="1324"/>
                  </a:lnTo>
                  <a:lnTo>
                    <a:pt x="7113" y="1324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4369821" y="1143152"/>
              <a:ext cx="30012" cy="152321"/>
            </a:xfrm>
            <a:custGeom>
              <a:avLst/>
              <a:gdLst/>
              <a:ahLst/>
              <a:cxnLst/>
              <a:rect l="l" t="t" r="r" b="b"/>
              <a:pathLst>
                <a:path w="531" h="2695" extrusionOk="0">
                  <a:moveTo>
                    <a:pt x="0" y="1"/>
                  </a:moveTo>
                  <a:lnTo>
                    <a:pt x="0" y="2695"/>
                  </a:lnTo>
                  <a:lnTo>
                    <a:pt x="531" y="2695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4359139" y="1118226"/>
              <a:ext cx="49229" cy="31256"/>
            </a:xfrm>
            <a:custGeom>
              <a:avLst/>
              <a:gdLst/>
              <a:ahLst/>
              <a:cxnLst/>
              <a:rect l="l" t="t" r="r" b="b"/>
              <a:pathLst>
                <a:path w="871" h="553" extrusionOk="0">
                  <a:moveTo>
                    <a:pt x="1" y="0"/>
                  </a:moveTo>
                  <a:lnTo>
                    <a:pt x="1" y="552"/>
                  </a:lnTo>
                  <a:lnTo>
                    <a:pt x="871" y="552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4185962" y="1288918"/>
              <a:ext cx="402083" cy="12717"/>
            </a:xfrm>
            <a:custGeom>
              <a:avLst/>
              <a:gdLst/>
              <a:ahLst/>
              <a:cxnLst/>
              <a:rect l="l" t="t" r="r" b="b"/>
              <a:pathLst>
                <a:path w="7114" h="225" extrusionOk="0">
                  <a:moveTo>
                    <a:pt x="0" y="1"/>
                  </a:moveTo>
                  <a:lnTo>
                    <a:pt x="0" y="225"/>
                  </a:lnTo>
                  <a:lnTo>
                    <a:pt x="7113" y="225"/>
                  </a:lnTo>
                  <a:lnTo>
                    <a:pt x="7113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4263564" y="1233698"/>
              <a:ext cx="49116" cy="47081"/>
            </a:xfrm>
            <a:custGeom>
              <a:avLst/>
              <a:gdLst/>
              <a:ahLst/>
              <a:cxnLst/>
              <a:rect l="l" t="t" r="r" b="b"/>
              <a:pathLst>
                <a:path w="869" h="833" extrusionOk="0">
                  <a:moveTo>
                    <a:pt x="453" y="0"/>
                  </a:moveTo>
                  <a:cubicBezTo>
                    <a:pt x="452" y="0"/>
                    <a:pt x="451" y="0"/>
                    <a:pt x="449" y="0"/>
                  </a:cubicBezTo>
                  <a:cubicBezTo>
                    <a:pt x="280" y="0"/>
                    <a:pt x="128" y="102"/>
                    <a:pt x="64" y="259"/>
                  </a:cubicBezTo>
                  <a:cubicBezTo>
                    <a:pt x="0" y="415"/>
                    <a:pt x="37" y="594"/>
                    <a:pt x="158" y="713"/>
                  </a:cubicBezTo>
                  <a:cubicBezTo>
                    <a:pt x="237" y="791"/>
                    <a:pt x="342" y="832"/>
                    <a:pt x="450" y="832"/>
                  </a:cubicBezTo>
                  <a:cubicBezTo>
                    <a:pt x="505" y="832"/>
                    <a:pt x="561" y="821"/>
                    <a:pt x="613" y="799"/>
                  </a:cubicBezTo>
                  <a:cubicBezTo>
                    <a:pt x="769" y="732"/>
                    <a:pt x="868" y="578"/>
                    <a:pt x="865" y="410"/>
                  </a:cubicBezTo>
                  <a:cubicBezTo>
                    <a:pt x="864" y="183"/>
                    <a:pt x="680" y="0"/>
                    <a:pt x="453" y="0"/>
                  </a:cubicBez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4275094" y="1243928"/>
              <a:ext cx="27695" cy="25830"/>
            </a:xfrm>
            <a:custGeom>
              <a:avLst/>
              <a:gdLst/>
              <a:ahLst/>
              <a:cxnLst/>
              <a:rect l="l" t="t" r="r" b="b"/>
              <a:pathLst>
                <a:path w="490" h="457" extrusionOk="0">
                  <a:moveTo>
                    <a:pt x="245" y="0"/>
                  </a:moveTo>
                  <a:cubicBezTo>
                    <a:pt x="110" y="0"/>
                    <a:pt x="1" y="103"/>
                    <a:pt x="1" y="229"/>
                  </a:cubicBezTo>
                  <a:cubicBezTo>
                    <a:pt x="1" y="354"/>
                    <a:pt x="110" y="456"/>
                    <a:pt x="245" y="456"/>
                  </a:cubicBezTo>
                  <a:cubicBezTo>
                    <a:pt x="380" y="456"/>
                    <a:pt x="490" y="354"/>
                    <a:pt x="490" y="229"/>
                  </a:cubicBezTo>
                  <a:cubicBezTo>
                    <a:pt x="490" y="103"/>
                    <a:pt x="380" y="0"/>
                    <a:pt x="245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4185962" y="1145017"/>
              <a:ext cx="29956" cy="152321"/>
            </a:xfrm>
            <a:custGeom>
              <a:avLst/>
              <a:gdLst/>
              <a:ahLst/>
              <a:cxnLst/>
              <a:rect l="l" t="t" r="r" b="b"/>
              <a:pathLst>
                <a:path w="530" h="2695" extrusionOk="0">
                  <a:moveTo>
                    <a:pt x="0" y="0"/>
                  </a:moveTo>
                  <a:lnTo>
                    <a:pt x="0" y="2695"/>
                  </a:lnTo>
                  <a:lnTo>
                    <a:pt x="530" y="2695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4175223" y="1120035"/>
              <a:ext cx="49229" cy="31256"/>
            </a:xfrm>
            <a:custGeom>
              <a:avLst/>
              <a:gdLst/>
              <a:ahLst/>
              <a:cxnLst/>
              <a:rect l="l" t="t" r="r" b="b"/>
              <a:pathLst>
                <a:path w="871" h="553" extrusionOk="0">
                  <a:moveTo>
                    <a:pt x="0" y="0"/>
                  </a:moveTo>
                  <a:lnTo>
                    <a:pt x="0" y="552"/>
                  </a:lnTo>
                  <a:lnTo>
                    <a:pt x="871" y="552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4453584" y="1234037"/>
              <a:ext cx="47138" cy="46346"/>
            </a:xfrm>
            <a:custGeom>
              <a:avLst/>
              <a:gdLst/>
              <a:ahLst/>
              <a:cxnLst/>
              <a:rect l="l" t="t" r="r" b="b"/>
              <a:pathLst>
                <a:path w="834" h="820" extrusionOk="0">
                  <a:moveTo>
                    <a:pt x="422" y="1"/>
                  </a:moveTo>
                  <a:cubicBezTo>
                    <a:pt x="420" y="1"/>
                    <a:pt x="419" y="1"/>
                    <a:pt x="418" y="1"/>
                  </a:cubicBezTo>
                  <a:cubicBezTo>
                    <a:pt x="187" y="1"/>
                    <a:pt x="1" y="184"/>
                    <a:pt x="1" y="410"/>
                  </a:cubicBezTo>
                  <a:cubicBezTo>
                    <a:pt x="1" y="636"/>
                    <a:pt x="187" y="820"/>
                    <a:pt x="418" y="820"/>
                  </a:cubicBezTo>
                  <a:cubicBezTo>
                    <a:pt x="419" y="820"/>
                    <a:pt x="420" y="820"/>
                    <a:pt x="422" y="820"/>
                  </a:cubicBezTo>
                  <a:cubicBezTo>
                    <a:pt x="647" y="820"/>
                    <a:pt x="831" y="637"/>
                    <a:pt x="834" y="410"/>
                  </a:cubicBezTo>
                  <a:cubicBezTo>
                    <a:pt x="831" y="183"/>
                    <a:pt x="647" y="1"/>
                    <a:pt x="422" y="1"/>
                  </a:cubicBez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4463305" y="1244323"/>
              <a:ext cx="27638" cy="25830"/>
            </a:xfrm>
            <a:custGeom>
              <a:avLst/>
              <a:gdLst/>
              <a:ahLst/>
              <a:cxnLst/>
              <a:rect l="l" t="t" r="r" b="b"/>
              <a:pathLst>
                <a:path w="489" h="457" extrusionOk="0">
                  <a:moveTo>
                    <a:pt x="246" y="1"/>
                  </a:moveTo>
                  <a:cubicBezTo>
                    <a:pt x="111" y="1"/>
                    <a:pt x="0" y="103"/>
                    <a:pt x="0" y="228"/>
                  </a:cubicBezTo>
                  <a:cubicBezTo>
                    <a:pt x="0" y="354"/>
                    <a:pt x="111" y="457"/>
                    <a:pt x="246" y="457"/>
                  </a:cubicBezTo>
                  <a:cubicBezTo>
                    <a:pt x="380" y="457"/>
                    <a:pt x="489" y="355"/>
                    <a:pt x="489" y="228"/>
                  </a:cubicBezTo>
                  <a:cubicBezTo>
                    <a:pt x="489" y="103"/>
                    <a:pt x="380" y="1"/>
                    <a:pt x="246" y="1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4221174" y="1233698"/>
              <a:ext cx="15769" cy="23173"/>
            </a:xfrm>
            <a:custGeom>
              <a:avLst/>
              <a:gdLst/>
              <a:ahLst/>
              <a:cxnLst/>
              <a:rect l="l" t="t" r="r" b="b"/>
              <a:pathLst>
                <a:path w="279" h="410" extrusionOk="0">
                  <a:moveTo>
                    <a:pt x="1" y="0"/>
                  </a:moveTo>
                  <a:lnTo>
                    <a:pt x="1" y="410"/>
                  </a:lnTo>
                  <a:lnTo>
                    <a:pt x="279" y="41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4243330" y="1233698"/>
              <a:ext cx="15713" cy="23173"/>
            </a:xfrm>
            <a:custGeom>
              <a:avLst/>
              <a:gdLst/>
              <a:ahLst/>
              <a:cxnLst/>
              <a:rect l="l" t="t" r="r" b="b"/>
              <a:pathLst>
                <a:path w="278" h="410" extrusionOk="0">
                  <a:moveTo>
                    <a:pt x="0" y="0"/>
                  </a:moveTo>
                  <a:lnTo>
                    <a:pt x="0" y="410"/>
                  </a:lnTo>
                  <a:lnTo>
                    <a:pt x="278" y="41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4221174" y="1261336"/>
              <a:ext cx="15769" cy="23173"/>
            </a:xfrm>
            <a:custGeom>
              <a:avLst/>
              <a:gdLst/>
              <a:ahLst/>
              <a:cxnLst/>
              <a:rect l="l" t="t" r="r" b="b"/>
              <a:pathLst>
                <a:path w="279" h="410" extrusionOk="0">
                  <a:moveTo>
                    <a:pt x="1" y="0"/>
                  </a:moveTo>
                  <a:lnTo>
                    <a:pt x="1" y="410"/>
                  </a:lnTo>
                  <a:lnTo>
                    <a:pt x="279" y="41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4243330" y="1261336"/>
              <a:ext cx="15713" cy="23173"/>
            </a:xfrm>
            <a:custGeom>
              <a:avLst/>
              <a:gdLst/>
              <a:ahLst/>
              <a:cxnLst/>
              <a:rect l="l" t="t" r="r" b="b"/>
              <a:pathLst>
                <a:path w="278" h="410" extrusionOk="0">
                  <a:moveTo>
                    <a:pt x="0" y="0"/>
                  </a:moveTo>
                  <a:lnTo>
                    <a:pt x="0" y="410"/>
                  </a:lnTo>
                  <a:lnTo>
                    <a:pt x="278" y="41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4321327" y="1234432"/>
              <a:ext cx="15769" cy="23173"/>
            </a:xfrm>
            <a:custGeom>
              <a:avLst/>
              <a:gdLst/>
              <a:ahLst/>
              <a:cxnLst/>
              <a:rect l="l" t="t" r="r" b="b"/>
              <a:pathLst>
                <a:path w="279" h="410" extrusionOk="0">
                  <a:moveTo>
                    <a:pt x="1" y="0"/>
                  </a:moveTo>
                  <a:lnTo>
                    <a:pt x="1" y="410"/>
                  </a:lnTo>
                  <a:lnTo>
                    <a:pt x="278" y="41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4343483" y="1234432"/>
              <a:ext cx="15713" cy="23173"/>
            </a:xfrm>
            <a:custGeom>
              <a:avLst/>
              <a:gdLst/>
              <a:ahLst/>
              <a:cxnLst/>
              <a:rect l="l" t="t" r="r" b="b"/>
              <a:pathLst>
                <a:path w="278" h="410" extrusionOk="0">
                  <a:moveTo>
                    <a:pt x="0" y="0"/>
                  </a:moveTo>
                  <a:lnTo>
                    <a:pt x="0" y="410"/>
                  </a:lnTo>
                  <a:lnTo>
                    <a:pt x="278" y="41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4321327" y="1262014"/>
              <a:ext cx="15769" cy="23286"/>
            </a:xfrm>
            <a:custGeom>
              <a:avLst/>
              <a:gdLst/>
              <a:ahLst/>
              <a:cxnLst/>
              <a:rect l="l" t="t" r="r" b="b"/>
              <a:pathLst>
                <a:path w="279" h="412" extrusionOk="0">
                  <a:moveTo>
                    <a:pt x="1" y="1"/>
                  </a:moveTo>
                  <a:lnTo>
                    <a:pt x="1" y="412"/>
                  </a:lnTo>
                  <a:lnTo>
                    <a:pt x="278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4343483" y="1262014"/>
              <a:ext cx="15713" cy="23286"/>
            </a:xfrm>
            <a:custGeom>
              <a:avLst/>
              <a:gdLst/>
              <a:ahLst/>
              <a:cxnLst/>
              <a:rect l="l" t="t" r="r" b="b"/>
              <a:pathLst>
                <a:path w="278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78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4408368" y="1234037"/>
              <a:ext cx="15713" cy="23230"/>
            </a:xfrm>
            <a:custGeom>
              <a:avLst/>
              <a:gdLst/>
              <a:ahLst/>
              <a:cxnLst/>
              <a:rect l="l" t="t" r="r" b="b"/>
              <a:pathLst>
                <a:path w="27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278" y="410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4430467" y="1234037"/>
              <a:ext cx="15713" cy="23230"/>
            </a:xfrm>
            <a:custGeom>
              <a:avLst/>
              <a:gdLst/>
              <a:ahLst/>
              <a:cxnLst/>
              <a:rect l="l" t="t" r="r" b="b"/>
              <a:pathLst>
                <a:path w="27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278" y="410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4408368" y="1261675"/>
              <a:ext cx="15713" cy="23230"/>
            </a:xfrm>
            <a:custGeom>
              <a:avLst/>
              <a:gdLst/>
              <a:ahLst/>
              <a:cxnLst/>
              <a:rect l="l" t="t" r="r" b="b"/>
              <a:pathLst>
                <a:path w="27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278" y="410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4430467" y="1261675"/>
              <a:ext cx="15713" cy="23230"/>
            </a:xfrm>
            <a:custGeom>
              <a:avLst/>
              <a:gdLst/>
              <a:ahLst/>
              <a:cxnLst/>
              <a:rect l="l" t="t" r="r" b="b"/>
              <a:pathLst>
                <a:path w="27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278" y="410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4508464" y="1234772"/>
              <a:ext cx="15769" cy="23230"/>
            </a:xfrm>
            <a:custGeom>
              <a:avLst/>
              <a:gdLst/>
              <a:ahLst/>
              <a:cxnLst/>
              <a:rect l="l" t="t" r="r" b="b"/>
              <a:pathLst>
                <a:path w="279" h="411" extrusionOk="0">
                  <a:moveTo>
                    <a:pt x="1" y="1"/>
                  </a:moveTo>
                  <a:lnTo>
                    <a:pt x="1" y="410"/>
                  </a:lnTo>
                  <a:lnTo>
                    <a:pt x="278" y="410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4508464" y="1262410"/>
              <a:ext cx="15769" cy="23230"/>
            </a:xfrm>
            <a:custGeom>
              <a:avLst/>
              <a:gdLst/>
              <a:ahLst/>
              <a:cxnLst/>
              <a:rect l="l" t="t" r="r" b="b"/>
              <a:pathLst>
                <a:path w="279" h="411" extrusionOk="0">
                  <a:moveTo>
                    <a:pt x="1" y="0"/>
                  </a:moveTo>
                  <a:lnTo>
                    <a:pt x="1" y="411"/>
                  </a:lnTo>
                  <a:lnTo>
                    <a:pt x="278" y="41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4337831" y="879428"/>
              <a:ext cx="86476" cy="241397"/>
            </a:xfrm>
            <a:custGeom>
              <a:avLst/>
              <a:gdLst/>
              <a:ahLst/>
              <a:cxnLst/>
              <a:rect l="l" t="t" r="r" b="b"/>
              <a:pathLst>
                <a:path w="1530" h="4271" extrusionOk="0">
                  <a:moveTo>
                    <a:pt x="362" y="1"/>
                  </a:moveTo>
                  <a:cubicBezTo>
                    <a:pt x="0" y="1285"/>
                    <a:pt x="566" y="4270"/>
                    <a:pt x="566" y="4270"/>
                  </a:cubicBezTo>
                  <a:lnTo>
                    <a:pt x="1021" y="4270"/>
                  </a:lnTo>
                  <a:cubicBezTo>
                    <a:pt x="1021" y="4270"/>
                    <a:pt x="1530" y="1315"/>
                    <a:pt x="1198" y="1"/>
                  </a:cubicBez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4224396" y="1136709"/>
              <a:ext cx="348672" cy="7404"/>
            </a:xfrm>
            <a:custGeom>
              <a:avLst/>
              <a:gdLst/>
              <a:ahLst/>
              <a:cxnLst/>
              <a:rect l="l" t="t" r="r" b="b"/>
              <a:pathLst>
                <a:path w="6169" h="131" extrusionOk="0">
                  <a:moveTo>
                    <a:pt x="1" y="0"/>
                  </a:moveTo>
                  <a:lnTo>
                    <a:pt x="1" y="131"/>
                  </a:lnTo>
                  <a:lnTo>
                    <a:pt x="6168" y="131"/>
                  </a:lnTo>
                  <a:lnTo>
                    <a:pt x="6168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4302732" y="862811"/>
              <a:ext cx="177190" cy="16673"/>
            </a:xfrm>
            <a:custGeom>
              <a:avLst/>
              <a:gdLst/>
              <a:ahLst/>
              <a:cxnLst/>
              <a:rect l="l" t="t" r="r" b="b"/>
              <a:pathLst>
                <a:path w="3135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135" y="295"/>
                  </a:lnTo>
                  <a:lnTo>
                    <a:pt x="3135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4343483" y="786508"/>
              <a:ext cx="87041" cy="76359"/>
            </a:xfrm>
            <a:custGeom>
              <a:avLst/>
              <a:gdLst/>
              <a:ahLst/>
              <a:cxnLst/>
              <a:rect l="l" t="t" r="r" b="b"/>
              <a:pathLst>
                <a:path w="1540" h="1351" extrusionOk="0">
                  <a:moveTo>
                    <a:pt x="0" y="1"/>
                  </a:moveTo>
                  <a:lnTo>
                    <a:pt x="0" y="1350"/>
                  </a:lnTo>
                  <a:lnTo>
                    <a:pt x="1539" y="1350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4558032" y="1147900"/>
              <a:ext cx="30012" cy="152378"/>
            </a:xfrm>
            <a:custGeom>
              <a:avLst/>
              <a:gdLst/>
              <a:ahLst/>
              <a:cxnLst/>
              <a:rect l="l" t="t" r="r" b="b"/>
              <a:pathLst>
                <a:path w="531" h="2696" extrusionOk="0">
                  <a:moveTo>
                    <a:pt x="1" y="1"/>
                  </a:moveTo>
                  <a:lnTo>
                    <a:pt x="1" y="2695"/>
                  </a:lnTo>
                  <a:lnTo>
                    <a:pt x="530" y="2695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1"/>
            <p:cNvSpPr/>
            <p:nvPr/>
          </p:nvSpPr>
          <p:spPr>
            <a:xfrm>
              <a:off x="4547293" y="1122974"/>
              <a:ext cx="49285" cy="31199"/>
            </a:xfrm>
            <a:custGeom>
              <a:avLst/>
              <a:gdLst/>
              <a:ahLst/>
              <a:cxnLst/>
              <a:rect l="l" t="t" r="r" b="b"/>
              <a:pathLst>
                <a:path w="872" h="552" extrusionOk="0">
                  <a:moveTo>
                    <a:pt x="1" y="1"/>
                  </a:moveTo>
                  <a:lnTo>
                    <a:pt x="1" y="552"/>
                  </a:lnTo>
                  <a:lnTo>
                    <a:pt x="871" y="552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1"/>
            <p:cNvSpPr/>
            <p:nvPr/>
          </p:nvSpPr>
          <p:spPr>
            <a:xfrm>
              <a:off x="4530620" y="1234772"/>
              <a:ext cx="15713" cy="23230"/>
            </a:xfrm>
            <a:custGeom>
              <a:avLst/>
              <a:gdLst/>
              <a:ahLst/>
              <a:cxnLst/>
              <a:rect l="l" t="t" r="r" b="b"/>
              <a:pathLst>
                <a:path w="278" h="411" extrusionOk="0">
                  <a:moveTo>
                    <a:pt x="0" y="1"/>
                  </a:moveTo>
                  <a:lnTo>
                    <a:pt x="0" y="410"/>
                  </a:lnTo>
                  <a:lnTo>
                    <a:pt x="278" y="410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4530620" y="1262410"/>
              <a:ext cx="15713" cy="23230"/>
            </a:xfrm>
            <a:custGeom>
              <a:avLst/>
              <a:gdLst/>
              <a:ahLst/>
              <a:cxnLst/>
              <a:rect l="l" t="t" r="r" b="b"/>
              <a:pathLst>
                <a:path w="278" h="411" extrusionOk="0">
                  <a:moveTo>
                    <a:pt x="0" y="0"/>
                  </a:moveTo>
                  <a:lnTo>
                    <a:pt x="0" y="411"/>
                  </a:lnTo>
                  <a:lnTo>
                    <a:pt x="278" y="41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1"/>
            <p:cNvSpPr/>
            <p:nvPr/>
          </p:nvSpPr>
          <p:spPr>
            <a:xfrm>
              <a:off x="4323531" y="815390"/>
              <a:ext cx="22099" cy="47477"/>
            </a:xfrm>
            <a:custGeom>
              <a:avLst/>
              <a:gdLst/>
              <a:ahLst/>
              <a:cxnLst/>
              <a:rect l="l" t="t" r="r" b="b"/>
              <a:pathLst>
                <a:path w="391" h="840" extrusionOk="0">
                  <a:moveTo>
                    <a:pt x="391" y="1"/>
                  </a:moveTo>
                  <a:lnTo>
                    <a:pt x="0" y="348"/>
                  </a:lnTo>
                  <a:lnTo>
                    <a:pt x="0" y="839"/>
                  </a:lnTo>
                  <a:lnTo>
                    <a:pt x="391" y="83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1"/>
            <p:cNvSpPr/>
            <p:nvPr/>
          </p:nvSpPr>
          <p:spPr>
            <a:xfrm>
              <a:off x="4343483" y="854615"/>
              <a:ext cx="87041" cy="8252"/>
            </a:xfrm>
            <a:custGeom>
              <a:avLst/>
              <a:gdLst/>
              <a:ahLst/>
              <a:cxnLst/>
              <a:rect l="l" t="t" r="r" b="b"/>
              <a:pathLst>
                <a:path w="1540" h="146" extrusionOk="0">
                  <a:moveTo>
                    <a:pt x="0" y="0"/>
                  </a:moveTo>
                  <a:lnTo>
                    <a:pt x="0" y="145"/>
                  </a:lnTo>
                  <a:lnTo>
                    <a:pt x="1539" y="145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4372986" y="799225"/>
              <a:ext cx="28034" cy="50981"/>
            </a:xfrm>
            <a:custGeom>
              <a:avLst/>
              <a:gdLst/>
              <a:ahLst/>
              <a:cxnLst/>
              <a:rect l="l" t="t" r="r" b="b"/>
              <a:pathLst>
                <a:path w="496" h="902" extrusionOk="0">
                  <a:moveTo>
                    <a:pt x="229" y="1"/>
                  </a:moveTo>
                  <a:cubicBezTo>
                    <a:pt x="80" y="1"/>
                    <a:pt x="0" y="143"/>
                    <a:pt x="0" y="143"/>
                  </a:cubicBezTo>
                  <a:lnTo>
                    <a:pt x="0" y="901"/>
                  </a:lnTo>
                  <a:lnTo>
                    <a:pt x="495" y="901"/>
                  </a:lnTo>
                  <a:lnTo>
                    <a:pt x="494" y="143"/>
                  </a:lnTo>
                  <a:cubicBezTo>
                    <a:pt x="494" y="143"/>
                    <a:pt x="437" y="1"/>
                    <a:pt x="229" y="1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4327544" y="833025"/>
              <a:ext cx="11417" cy="29843"/>
            </a:xfrm>
            <a:custGeom>
              <a:avLst/>
              <a:gdLst/>
              <a:ahLst/>
              <a:cxnLst/>
              <a:rect l="l" t="t" r="r" b="b"/>
              <a:pathLst>
                <a:path w="202" h="528" extrusionOk="0">
                  <a:moveTo>
                    <a:pt x="93" y="1"/>
                  </a:moveTo>
                  <a:cubicBezTo>
                    <a:pt x="32" y="1"/>
                    <a:pt x="0" y="84"/>
                    <a:pt x="0" y="84"/>
                  </a:cubicBezTo>
                  <a:lnTo>
                    <a:pt x="0" y="527"/>
                  </a:lnTo>
                  <a:lnTo>
                    <a:pt x="202" y="527"/>
                  </a:lnTo>
                  <a:lnTo>
                    <a:pt x="202" y="84"/>
                  </a:lnTo>
                  <a:cubicBezTo>
                    <a:pt x="202" y="84"/>
                    <a:pt x="178" y="1"/>
                    <a:pt x="93" y="1"/>
                  </a:cubicBez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4434989" y="833025"/>
              <a:ext cx="11474" cy="29843"/>
            </a:xfrm>
            <a:custGeom>
              <a:avLst/>
              <a:gdLst/>
              <a:ahLst/>
              <a:cxnLst/>
              <a:rect l="l" t="t" r="r" b="b"/>
              <a:pathLst>
                <a:path w="203" h="528" extrusionOk="0">
                  <a:moveTo>
                    <a:pt x="95" y="1"/>
                  </a:moveTo>
                  <a:cubicBezTo>
                    <a:pt x="34" y="1"/>
                    <a:pt x="1" y="84"/>
                    <a:pt x="1" y="84"/>
                  </a:cubicBezTo>
                  <a:lnTo>
                    <a:pt x="1" y="527"/>
                  </a:lnTo>
                  <a:lnTo>
                    <a:pt x="202" y="527"/>
                  </a:lnTo>
                  <a:lnTo>
                    <a:pt x="202" y="84"/>
                  </a:lnTo>
                  <a:cubicBezTo>
                    <a:pt x="202" y="84"/>
                    <a:pt x="180" y="1"/>
                    <a:pt x="95" y="1"/>
                  </a:cubicBez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4226148" y="1087592"/>
              <a:ext cx="21534" cy="22947"/>
            </a:xfrm>
            <a:custGeom>
              <a:avLst/>
              <a:gdLst/>
              <a:ahLst/>
              <a:cxnLst/>
              <a:rect l="l" t="t" r="r" b="b"/>
              <a:pathLst>
                <a:path w="381" h="406" extrusionOk="0">
                  <a:moveTo>
                    <a:pt x="191" y="1"/>
                  </a:moveTo>
                  <a:cubicBezTo>
                    <a:pt x="86" y="1"/>
                    <a:pt x="1" y="91"/>
                    <a:pt x="1" y="204"/>
                  </a:cubicBezTo>
                  <a:cubicBezTo>
                    <a:pt x="1" y="315"/>
                    <a:pt x="86" y="405"/>
                    <a:pt x="191" y="405"/>
                  </a:cubicBezTo>
                  <a:cubicBezTo>
                    <a:pt x="296" y="405"/>
                    <a:pt x="380" y="315"/>
                    <a:pt x="380" y="204"/>
                  </a:cubicBezTo>
                  <a:cubicBezTo>
                    <a:pt x="380" y="92"/>
                    <a:pt x="296" y="1"/>
                    <a:pt x="191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4278202" y="1087592"/>
              <a:ext cx="21534" cy="22947"/>
            </a:xfrm>
            <a:custGeom>
              <a:avLst/>
              <a:gdLst/>
              <a:ahLst/>
              <a:cxnLst/>
              <a:rect l="l" t="t" r="r" b="b"/>
              <a:pathLst>
                <a:path w="381" h="406" extrusionOk="0">
                  <a:moveTo>
                    <a:pt x="190" y="1"/>
                  </a:moveTo>
                  <a:cubicBezTo>
                    <a:pt x="85" y="1"/>
                    <a:pt x="1" y="91"/>
                    <a:pt x="1" y="204"/>
                  </a:cubicBezTo>
                  <a:cubicBezTo>
                    <a:pt x="1" y="315"/>
                    <a:pt x="85" y="405"/>
                    <a:pt x="190" y="405"/>
                  </a:cubicBezTo>
                  <a:cubicBezTo>
                    <a:pt x="295" y="405"/>
                    <a:pt x="380" y="315"/>
                    <a:pt x="380" y="204"/>
                  </a:cubicBezTo>
                  <a:cubicBezTo>
                    <a:pt x="380" y="92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4326357" y="1087592"/>
              <a:ext cx="21478" cy="22947"/>
            </a:xfrm>
            <a:custGeom>
              <a:avLst/>
              <a:gdLst/>
              <a:ahLst/>
              <a:cxnLst/>
              <a:rect l="l" t="t" r="r" b="b"/>
              <a:pathLst>
                <a:path w="380" h="406" extrusionOk="0">
                  <a:moveTo>
                    <a:pt x="189" y="1"/>
                  </a:moveTo>
                  <a:cubicBezTo>
                    <a:pt x="85" y="1"/>
                    <a:pt x="1" y="91"/>
                    <a:pt x="1" y="204"/>
                  </a:cubicBezTo>
                  <a:cubicBezTo>
                    <a:pt x="1" y="315"/>
                    <a:pt x="85" y="405"/>
                    <a:pt x="189" y="405"/>
                  </a:cubicBezTo>
                  <a:cubicBezTo>
                    <a:pt x="294" y="405"/>
                    <a:pt x="379" y="315"/>
                    <a:pt x="379" y="204"/>
                  </a:cubicBezTo>
                  <a:cubicBezTo>
                    <a:pt x="379" y="92"/>
                    <a:pt x="294" y="1"/>
                    <a:pt x="189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4228182" y="1027850"/>
              <a:ext cx="21421" cy="22891"/>
            </a:xfrm>
            <a:custGeom>
              <a:avLst/>
              <a:gdLst/>
              <a:ahLst/>
              <a:cxnLst/>
              <a:rect l="l" t="t" r="r" b="b"/>
              <a:pathLst>
                <a:path w="379" h="405" extrusionOk="0">
                  <a:moveTo>
                    <a:pt x="189" y="0"/>
                  </a:moveTo>
                  <a:cubicBezTo>
                    <a:pt x="85" y="0"/>
                    <a:pt x="0" y="90"/>
                    <a:pt x="0" y="202"/>
                  </a:cubicBezTo>
                  <a:cubicBezTo>
                    <a:pt x="0" y="313"/>
                    <a:pt x="85" y="404"/>
                    <a:pt x="189" y="404"/>
                  </a:cubicBezTo>
                  <a:cubicBezTo>
                    <a:pt x="294" y="404"/>
                    <a:pt x="379" y="313"/>
                    <a:pt x="379" y="202"/>
                  </a:cubicBezTo>
                  <a:cubicBezTo>
                    <a:pt x="379" y="90"/>
                    <a:pt x="294" y="0"/>
                    <a:pt x="189" y="0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4280181" y="1027850"/>
              <a:ext cx="21478" cy="22891"/>
            </a:xfrm>
            <a:custGeom>
              <a:avLst/>
              <a:gdLst/>
              <a:ahLst/>
              <a:cxnLst/>
              <a:rect l="l" t="t" r="r" b="b"/>
              <a:pathLst>
                <a:path w="380" h="405" extrusionOk="0">
                  <a:moveTo>
                    <a:pt x="190" y="0"/>
                  </a:moveTo>
                  <a:cubicBezTo>
                    <a:pt x="86" y="0"/>
                    <a:pt x="1" y="90"/>
                    <a:pt x="1" y="202"/>
                  </a:cubicBezTo>
                  <a:cubicBezTo>
                    <a:pt x="1" y="313"/>
                    <a:pt x="86" y="404"/>
                    <a:pt x="190" y="404"/>
                  </a:cubicBezTo>
                  <a:cubicBezTo>
                    <a:pt x="295" y="404"/>
                    <a:pt x="379" y="313"/>
                    <a:pt x="379" y="202"/>
                  </a:cubicBezTo>
                  <a:cubicBezTo>
                    <a:pt x="379" y="90"/>
                    <a:pt x="295" y="0"/>
                    <a:pt x="190" y="0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1"/>
            <p:cNvSpPr/>
            <p:nvPr/>
          </p:nvSpPr>
          <p:spPr>
            <a:xfrm>
              <a:off x="4328336" y="1027850"/>
              <a:ext cx="21421" cy="22891"/>
            </a:xfrm>
            <a:custGeom>
              <a:avLst/>
              <a:gdLst/>
              <a:ahLst/>
              <a:cxnLst/>
              <a:rect l="l" t="t" r="r" b="b"/>
              <a:pathLst>
                <a:path w="379" h="405" extrusionOk="0">
                  <a:moveTo>
                    <a:pt x="190" y="0"/>
                  </a:moveTo>
                  <a:cubicBezTo>
                    <a:pt x="85" y="0"/>
                    <a:pt x="0" y="90"/>
                    <a:pt x="0" y="202"/>
                  </a:cubicBezTo>
                  <a:cubicBezTo>
                    <a:pt x="0" y="313"/>
                    <a:pt x="85" y="404"/>
                    <a:pt x="190" y="404"/>
                  </a:cubicBezTo>
                  <a:cubicBezTo>
                    <a:pt x="294" y="404"/>
                    <a:pt x="378" y="313"/>
                    <a:pt x="378" y="202"/>
                  </a:cubicBezTo>
                  <a:cubicBezTo>
                    <a:pt x="378" y="90"/>
                    <a:pt x="294" y="0"/>
                    <a:pt x="190" y="0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1"/>
            <p:cNvSpPr/>
            <p:nvPr/>
          </p:nvSpPr>
          <p:spPr>
            <a:xfrm>
              <a:off x="4251695" y="967713"/>
              <a:ext cx="21421" cy="22947"/>
            </a:xfrm>
            <a:custGeom>
              <a:avLst/>
              <a:gdLst/>
              <a:ahLst/>
              <a:cxnLst/>
              <a:rect l="l" t="t" r="r" b="b"/>
              <a:pathLst>
                <a:path w="379" h="406" extrusionOk="0">
                  <a:moveTo>
                    <a:pt x="190" y="1"/>
                  </a:moveTo>
                  <a:cubicBezTo>
                    <a:pt x="85" y="1"/>
                    <a:pt x="0" y="92"/>
                    <a:pt x="0" y="203"/>
                  </a:cubicBezTo>
                  <a:cubicBezTo>
                    <a:pt x="0" y="316"/>
                    <a:pt x="85" y="406"/>
                    <a:pt x="190" y="406"/>
                  </a:cubicBezTo>
                  <a:cubicBezTo>
                    <a:pt x="294" y="406"/>
                    <a:pt x="378" y="316"/>
                    <a:pt x="378" y="203"/>
                  </a:cubicBezTo>
                  <a:cubicBezTo>
                    <a:pt x="378" y="92"/>
                    <a:pt x="294" y="1"/>
                    <a:pt x="190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1"/>
            <p:cNvSpPr/>
            <p:nvPr/>
          </p:nvSpPr>
          <p:spPr>
            <a:xfrm>
              <a:off x="4303693" y="967713"/>
              <a:ext cx="21478" cy="22947"/>
            </a:xfrm>
            <a:custGeom>
              <a:avLst/>
              <a:gdLst/>
              <a:ahLst/>
              <a:cxnLst/>
              <a:rect l="l" t="t" r="r" b="b"/>
              <a:pathLst>
                <a:path w="380" h="406" extrusionOk="0">
                  <a:moveTo>
                    <a:pt x="191" y="1"/>
                  </a:moveTo>
                  <a:cubicBezTo>
                    <a:pt x="86" y="1"/>
                    <a:pt x="1" y="92"/>
                    <a:pt x="1" y="203"/>
                  </a:cubicBezTo>
                  <a:cubicBezTo>
                    <a:pt x="1" y="316"/>
                    <a:pt x="86" y="406"/>
                    <a:pt x="191" y="406"/>
                  </a:cubicBezTo>
                  <a:cubicBezTo>
                    <a:pt x="295" y="406"/>
                    <a:pt x="379" y="316"/>
                    <a:pt x="379" y="203"/>
                  </a:cubicBezTo>
                  <a:cubicBezTo>
                    <a:pt x="379" y="92"/>
                    <a:pt x="295" y="1"/>
                    <a:pt x="191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4292106" y="912662"/>
              <a:ext cx="21421" cy="22891"/>
            </a:xfrm>
            <a:custGeom>
              <a:avLst/>
              <a:gdLst/>
              <a:ahLst/>
              <a:cxnLst/>
              <a:rect l="l" t="t" r="r" b="b"/>
              <a:pathLst>
                <a:path w="379" h="405" extrusionOk="0">
                  <a:moveTo>
                    <a:pt x="189" y="0"/>
                  </a:moveTo>
                  <a:cubicBezTo>
                    <a:pt x="85" y="0"/>
                    <a:pt x="0" y="90"/>
                    <a:pt x="0" y="202"/>
                  </a:cubicBezTo>
                  <a:cubicBezTo>
                    <a:pt x="0" y="314"/>
                    <a:pt x="84" y="404"/>
                    <a:pt x="189" y="404"/>
                  </a:cubicBezTo>
                  <a:cubicBezTo>
                    <a:pt x="294" y="404"/>
                    <a:pt x="378" y="314"/>
                    <a:pt x="378" y="202"/>
                  </a:cubicBezTo>
                  <a:cubicBezTo>
                    <a:pt x="378" y="90"/>
                    <a:pt x="293" y="0"/>
                    <a:pt x="189" y="0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4526212" y="1085671"/>
              <a:ext cx="21478" cy="22891"/>
            </a:xfrm>
            <a:custGeom>
              <a:avLst/>
              <a:gdLst/>
              <a:ahLst/>
              <a:cxnLst/>
              <a:rect l="l" t="t" r="r" b="b"/>
              <a:pathLst>
                <a:path w="380" h="405" extrusionOk="0">
                  <a:moveTo>
                    <a:pt x="190" y="1"/>
                  </a:moveTo>
                  <a:cubicBezTo>
                    <a:pt x="86" y="1"/>
                    <a:pt x="1" y="91"/>
                    <a:pt x="1" y="202"/>
                  </a:cubicBezTo>
                  <a:cubicBezTo>
                    <a:pt x="1" y="315"/>
                    <a:pt x="86" y="405"/>
                    <a:pt x="190" y="405"/>
                  </a:cubicBezTo>
                  <a:cubicBezTo>
                    <a:pt x="295" y="405"/>
                    <a:pt x="379" y="315"/>
                    <a:pt x="379" y="202"/>
                  </a:cubicBezTo>
                  <a:cubicBezTo>
                    <a:pt x="379" y="91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4474213" y="1085671"/>
              <a:ext cx="21421" cy="22891"/>
            </a:xfrm>
            <a:custGeom>
              <a:avLst/>
              <a:gdLst/>
              <a:ahLst/>
              <a:cxnLst/>
              <a:rect l="l" t="t" r="r" b="b"/>
              <a:pathLst>
                <a:path w="379" h="405" extrusionOk="0">
                  <a:moveTo>
                    <a:pt x="189" y="1"/>
                  </a:moveTo>
                  <a:cubicBezTo>
                    <a:pt x="85" y="1"/>
                    <a:pt x="0" y="91"/>
                    <a:pt x="0" y="202"/>
                  </a:cubicBezTo>
                  <a:cubicBezTo>
                    <a:pt x="0" y="314"/>
                    <a:pt x="85" y="405"/>
                    <a:pt x="189" y="405"/>
                  </a:cubicBezTo>
                  <a:cubicBezTo>
                    <a:pt x="294" y="405"/>
                    <a:pt x="379" y="314"/>
                    <a:pt x="379" y="202"/>
                  </a:cubicBezTo>
                  <a:cubicBezTo>
                    <a:pt x="379" y="91"/>
                    <a:pt x="294" y="1"/>
                    <a:pt x="189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1"/>
            <p:cNvSpPr/>
            <p:nvPr/>
          </p:nvSpPr>
          <p:spPr>
            <a:xfrm>
              <a:off x="4426115" y="1085671"/>
              <a:ext cx="21421" cy="22891"/>
            </a:xfrm>
            <a:custGeom>
              <a:avLst/>
              <a:gdLst/>
              <a:ahLst/>
              <a:cxnLst/>
              <a:rect l="l" t="t" r="r" b="b"/>
              <a:pathLst>
                <a:path w="379" h="405" extrusionOk="0">
                  <a:moveTo>
                    <a:pt x="189" y="1"/>
                  </a:moveTo>
                  <a:cubicBezTo>
                    <a:pt x="85" y="1"/>
                    <a:pt x="0" y="91"/>
                    <a:pt x="0" y="202"/>
                  </a:cubicBezTo>
                  <a:cubicBezTo>
                    <a:pt x="0" y="315"/>
                    <a:pt x="84" y="405"/>
                    <a:pt x="189" y="405"/>
                  </a:cubicBezTo>
                  <a:cubicBezTo>
                    <a:pt x="294" y="405"/>
                    <a:pt x="378" y="315"/>
                    <a:pt x="378" y="202"/>
                  </a:cubicBezTo>
                  <a:cubicBezTo>
                    <a:pt x="378" y="91"/>
                    <a:pt x="294" y="1"/>
                    <a:pt x="189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1"/>
            <p:cNvSpPr/>
            <p:nvPr/>
          </p:nvSpPr>
          <p:spPr>
            <a:xfrm>
              <a:off x="4524233" y="1025816"/>
              <a:ext cx="21421" cy="22947"/>
            </a:xfrm>
            <a:custGeom>
              <a:avLst/>
              <a:gdLst/>
              <a:ahLst/>
              <a:cxnLst/>
              <a:rect l="l" t="t" r="r" b="b"/>
              <a:pathLst>
                <a:path w="379" h="406" extrusionOk="0">
                  <a:moveTo>
                    <a:pt x="190" y="1"/>
                  </a:moveTo>
                  <a:cubicBezTo>
                    <a:pt x="85" y="1"/>
                    <a:pt x="1" y="92"/>
                    <a:pt x="1" y="203"/>
                  </a:cubicBezTo>
                  <a:cubicBezTo>
                    <a:pt x="1" y="315"/>
                    <a:pt x="85" y="406"/>
                    <a:pt x="190" y="406"/>
                  </a:cubicBezTo>
                  <a:cubicBezTo>
                    <a:pt x="295" y="406"/>
                    <a:pt x="379" y="315"/>
                    <a:pt x="379" y="203"/>
                  </a:cubicBezTo>
                  <a:cubicBezTo>
                    <a:pt x="379" y="92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1"/>
            <p:cNvSpPr/>
            <p:nvPr/>
          </p:nvSpPr>
          <p:spPr>
            <a:xfrm>
              <a:off x="4472235" y="1025816"/>
              <a:ext cx="21478" cy="22947"/>
            </a:xfrm>
            <a:custGeom>
              <a:avLst/>
              <a:gdLst/>
              <a:ahLst/>
              <a:cxnLst/>
              <a:rect l="l" t="t" r="r" b="b"/>
              <a:pathLst>
                <a:path w="380" h="406" extrusionOk="0">
                  <a:moveTo>
                    <a:pt x="190" y="1"/>
                  </a:moveTo>
                  <a:cubicBezTo>
                    <a:pt x="84" y="1"/>
                    <a:pt x="1" y="92"/>
                    <a:pt x="1" y="203"/>
                  </a:cubicBezTo>
                  <a:cubicBezTo>
                    <a:pt x="1" y="315"/>
                    <a:pt x="86" y="406"/>
                    <a:pt x="190" y="406"/>
                  </a:cubicBezTo>
                  <a:cubicBezTo>
                    <a:pt x="293" y="406"/>
                    <a:pt x="379" y="315"/>
                    <a:pt x="379" y="203"/>
                  </a:cubicBezTo>
                  <a:cubicBezTo>
                    <a:pt x="379" y="92"/>
                    <a:pt x="295" y="1"/>
                    <a:pt x="190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1"/>
            <p:cNvSpPr/>
            <p:nvPr/>
          </p:nvSpPr>
          <p:spPr>
            <a:xfrm>
              <a:off x="4424080" y="1025816"/>
              <a:ext cx="21478" cy="22947"/>
            </a:xfrm>
            <a:custGeom>
              <a:avLst/>
              <a:gdLst/>
              <a:ahLst/>
              <a:cxnLst/>
              <a:rect l="l" t="t" r="r" b="b"/>
              <a:pathLst>
                <a:path w="380" h="406" extrusionOk="0">
                  <a:moveTo>
                    <a:pt x="190" y="1"/>
                  </a:moveTo>
                  <a:cubicBezTo>
                    <a:pt x="85" y="1"/>
                    <a:pt x="1" y="92"/>
                    <a:pt x="1" y="203"/>
                  </a:cubicBezTo>
                  <a:cubicBezTo>
                    <a:pt x="1" y="315"/>
                    <a:pt x="85" y="406"/>
                    <a:pt x="190" y="406"/>
                  </a:cubicBezTo>
                  <a:cubicBezTo>
                    <a:pt x="294" y="406"/>
                    <a:pt x="379" y="315"/>
                    <a:pt x="379" y="203"/>
                  </a:cubicBezTo>
                  <a:cubicBezTo>
                    <a:pt x="379" y="92"/>
                    <a:pt x="294" y="1"/>
                    <a:pt x="190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1"/>
            <p:cNvSpPr/>
            <p:nvPr/>
          </p:nvSpPr>
          <p:spPr>
            <a:xfrm>
              <a:off x="4500721" y="965791"/>
              <a:ext cx="21478" cy="22947"/>
            </a:xfrm>
            <a:custGeom>
              <a:avLst/>
              <a:gdLst/>
              <a:ahLst/>
              <a:cxnLst/>
              <a:rect l="l" t="t" r="r" b="b"/>
              <a:pathLst>
                <a:path w="380" h="406" extrusionOk="0">
                  <a:moveTo>
                    <a:pt x="190" y="0"/>
                  </a:moveTo>
                  <a:cubicBezTo>
                    <a:pt x="85" y="0"/>
                    <a:pt x="1" y="92"/>
                    <a:pt x="1" y="203"/>
                  </a:cubicBezTo>
                  <a:cubicBezTo>
                    <a:pt x="1" y="314"/>
                    <a:pt x="85" y="406"/>
                    <a:pt x="190" y="406"/>
                  </a:cubicBezTo>
                  <a:cubicBezTo>
                    <a:pt x="294" y="406"/>
                    <a:pt x="379" y="314"/>
                    <a:pt x="379" y="203"/>
                  </a:cubicBezTo>
                  <a:cubicBezTo>
                    <a:pt x="379" y="92"/>
                    <a:pt x="294" y="0"/>
                    <a:pt x="190" y="0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4448666" y="965791"/>
              <a:ext cx="21478" cy="22947"/>
            </a:xfrm>
            <a:custGeom>
              <a:avLst/>
              <a:gdLst/>
              <a:ahLst/>
              <a:cxnLst/>
              <a:rect l="l" t="t" r="r" b="b"/>
              <a:pathLst>
                <a:path w="380" h="406" extrusionOk="0">
                  <a:moveTo>
                    <a:pt x="191" y="0"/>
                  </a:moveTo>
                  <a:cubicBezTo>
                    <a:pt x="86" y="0"/>
                    <a:pt x="1" y="92"/>
                    <a:pt x="1" y="203"/>
                  </a:cubicBezTo>
                  <a:cubicBezTo>
                    <a:pt x="1" y="314"/>
                    <a:pt x="86" y="406"/>
                    <a:pt x="191" y="406"/>
                  </a:cubicBezTo>
                  <a:cubicBezTo>
                    <a:pt x="295" y="406"/>
                    <a:pt x="379" y="314"/>
                    <a:pt x="379" y="203"/>
                  </a:cubicBezTo>
                  <a:cubicBezTo>
                    <a:pt x="379" y="92"/>
                    <a:pt x="295" y="0"/>
                    <a:pt x="191" y="0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4460366" y="910627"/>
              <a:ext cx="21478" cy="23004"/>
            </a:xfrm>
            <a:custGeom>
              <a:avLst/>
              <a:gdLst/>
              <a:ahLst/>
              <a:cxnLst/>
              <a:rect l="l" t="t" r="r" b="b"/>
              <a:pathLst>
                <a:path w="380" h="407" extrusionOk="0">
                  <a:moveTo>
                    <a:pt x="189" y="1"/>
                  </a:moveTo>
                  <a:cubicBezTo>
                    <a:pt x="85" y="1"/>
                    <a:pt x="1" y="92"/>
                    <a:pt x="1" y="204"/>
                  </a:cubicBezTo>
                  <a:cubicBezTo>
                    <a:pt x="1" y="315"/>
                    <a:pt x="85" y="406"/>
                    <a:pt x="189" y="406"/>
                  </a:cubicBezTo>
                  <a:cubicBezTo>
                    <a:pt x="294" y="406"/>
                    <a:pt x="379" y="315"/>
                    <a:pt x="379" y="204"/>
                  </a:cubicBezTo>
                  <a:cubicBezTo>
                    <a:pt x="379" y="92"/>
                    <a:pt x="294" y="1"/>
                    <a:pt x="189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4185962" y="1458931"/>
              <a:ext cx="402083" cy="146048"/>
            </a:xfrm>
            <a:custGeom>
              <a:avLst/>
              <a:gdLst/>
              <a:ahLst/>
              <a:cxnLst/>
              <a:rect l="l" t="t" r="r" b="b"/>
              <a:pathLst>
                <a:path w="7114" h="2584" extrusionOk="0">
                  <a:moveTo>
                    <a:pt x="0" y="1"/>
                  </a:moveTo>
                  <a:lnTo>
                    <a:pt x="0" y="2584"/>
                  </a:lnTo>
                  <a:lnTo>
                    <a:pt x="7113" y="2584"/>
                  </a:lnTo>
                  <a:lnTo>
                    <a:pt x="7113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4328336" y="770965"/>
              <a:ext cx="117222" cy="17804"/>
            </a:xfrm>
            <a:custGeom>
              <a:avLst/>
              <a:gdLst/>
              <a:ahLst/>
              <a:cxnLst/>
              <a:rect l="l" t="t" r="r" b="b"/>
              <a:pathLst>
                <a:path w="2074" h="315" extrusionOk="0">
                  <a:moveTo>
                    <a:pt x="0" y="0"/>
                  </a:moveTo>
                  <a:lnTo>
                    <a:pt x="0" y="314"/>
                  </a:lnTo>
                  <a:lnTo>
                    <a:pt x="2073" y="314"/>
                  </a:lnTo>
                  <a:lnTo>
                    <a:pt x="2073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4326357" y="735301"/>
              <a:ext cx="24304" cy="36964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1"/>
                  </a:moveTo>
                  <a:cubicBezTo>
                    <a:pt x="150" y="1"/>
                    <a:pt x="1" y="127"/>
                    <a:pt x="1" y="127"/>
                  </a:cubicBezTo>
                  <a:lnTo>
                    <a:pt x="1" y="654"/>
                  </a:lnTo>
                  <a:lnTo>
                    <a:pt x="429" y="654"/>
                  </a:lnTo>
                  <a:lnTo>
                    <a:pt x="429" y="127"/>
                  </a:lnTo>
                  <a:cubicBezTo>
                    <a:pt x="429" y="127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1"/>
            <p:cNvSpPr/>
            <p:nvPr/>
          </p:nvSpPr>
          <p:spPr>
            <a:xfrm>
              <a:off x="4330201" y="742196"/>
              <a:ext cx="16560" cy="25208"/>
            </a:xfrm>
            <a:custGeom>
              <a:avLst/>
              <a:gdLst/>
              <a:ahLst/>
              <a:cxnLst/>
              <a:rect l="l" t="t" r="r" b="b"/>
              <a:pathLst>
                <a:path w="293" h="446" extrusionOk="0">
                  <a:moveTo>
                    <a:pt x="147" y="0"/>
                  </a:moveTo>
                  <a:cubicBezTo>
                    <a:pt x="102" y="0"/>
                    <a:pt x="0" y="87"/>
                    <a:pt x="0" y="87"/>
                  </a:cubicBezTo>
                  <a:lnTo>
                    <a:pt x="0" y="446"/>
                  </a:lnTo>
                  <a:lnTo>
                    <a:pt x="293" y="446"/>
                  </a:lnTo>
                  <a:lnTo>
                    <a:pt x="293" y="87"/>
                  </a:lnTo>
                  <a:cubicBezTo>
                    <a:pt x="293" y="87"/>
                    <a:pt x="191" y="0"/>
                    <a:pt x="147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1"/>
            <p:cNvSpPr/>
            <p:nvPr/>
          </p:nvSpPr>
          <p:spPr>
            <a:xfrm>
              <a:off x="4350604" y="735301"/>
              <a:ext cx="24304" cy="36964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1"/>
                  </a:moveTo>
                  <a:cubicBezTo>
                    <a:pt x="149" y="1"/>
                    <a:pt x="0" y="127"/>
                    <a:pt x="0" y="127"/>
                  </a:cubicBezTo>
                  <a:lnTo>
                    <a:pt x="0" y="654"/>
                  </a:lnTo>
                  <a:lnTo>
                    <a:pt x="429" y="654"/>
                  </a:lnTo>
                  <a:lnTo>
                    <a:pt x="429" y="127"/>
                  </a:lnTo>
                  <a:cubicBezTo>
                    <a:pt x="429" y="127"/>
                    <a:pt x="280" y="1"/>
                    <a:pt x="215" y="1"/>
                  </a:cubicBez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4354448" y="742196"/>
              <a:ext cx="16560" cy="25208"/>
            </a:xfrm>
            <a:custGeom>
              <a:avLst/>
              <a:gdLst/>
              <a:ahLst/>
              <a:cxnLst/>
              <a:rect l="l" t="t" r="r" b="b"/>
              <a:pathLst>
                <a:path w="293" h="446" extrusionOk="0">
                  <a:moveTo>
                    <a:pt x="147" y="0"/>
                  </a:moveTo>
                  <a:cubicBezTo>
                    <a:pt x="102" y="0"/>
                    <a:pt x="0" y="87"/>
                    <a:pt x="0" y="87"/>
                  </a:cubicBezTo>
                  <a:lnTo>
                    <a:pt x="0" y="446"/>
                  </a:lnTo>
                  <a:lnTo>
                    <a:pt x="293" y="446"/>
                  </a:lnTo>
                  <a:lnTo>
                    <a:pt x="293" y="87"/>
                  </a:lnTo>
                  <a:cubicBezTo>
                    <a:pt x="293" y="87"/>
                    <a:pt x="191" y="0"/>
                    <a:pt x="147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1"/>
            <p:cNvSpPr/>
            <p:nvPr/>
          </p:nvSpPr>
          <p:spPr>
            <a:xfrm>
              <a:off x="4374851" y="735301"/>
              <a:ext cx="24247" cy="36964"/>
            </a:xfrm>
            <a:custGeom>
              <a:avLst/>
              <a:gdLst/>
              <a:ahLst/>
              <a:cxnLst/>
              <a:rect l="l" t="t" r="r" b="b"/>
              <a:pathLst>
                <a:path w="429" h="654" extrusionOk="0">
                  <a:moveTo>
                    <a:pt x="215" y="1"/>
                  </a:moveTo>
                  <a:cubicBezTo>
                    <a:pt x="149" y="1"/>
                    <a:pt x="0" y="127"/>
                    <a:pt x="0" y="127"/>
                  </a:cubicBezTo>
                  <a:lnTo>
                    <a:pt x="0" y="654"/>
                  </a:lnTo>
                  <a:lnTo>
                    <a:pt x="429" y="654"/>
                  </a:lnTo>
                  <a:lnTo>
                    <a:pt x="429" y="127"/>
                  </a:lnTo>
                  <a:cubicBezTo>
                    <a:pt x="429" y="127"/>
                    <a:pt x="280" y="1"/>
                    <a:pt x="215" y="1"/>
                  </a:cubicBez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1"/>
            <p:cNvSpPr/>
            <p:nvPr/>
          </p:nvSpPr>
          <p:spPr>
            <a:xfrm>
              <a:off x="4378638" y="742196"/>
              <a:ext cx="16673" cy="25208"/>
            </a:xfrm>
            <a:custGeom>
              <a:avLst/>
              <a:gdLst/>
              <a:ahLst/>
              <a:cxnLst/>
              <a:rect l="l" t="t" r="r" b="b"/>
              <a:pathLst>
                <a:path w="295" h="446" extrusionOk="0">
                  <a:moveTo>
                    <a:pt x="148" y="0"/>
                  </a:moveTo>
                  <a:cubicBezTo>
                    <a:pt x="103" y="0"/>
                    <a:pt x="1" y="87"/>
                    <a:pt x="1" y="87"/>
                  </a:cubicBezTo>
                  <a:lnTo>
                    <a:pt x="1" y="446"/>
                  </a:lnTo>
                  <a:lnTo>
                    <a:pt x="294" y="446"/>
                  </a:lnTo>
                  <a:lnTo>
                    <a:pt x="294" y="87"/>
                  </a:lnTo>
                  <a:cubicBezTo>
                    <a:pt x="294" y="87"/>
                    <a:pt x="192" y="0"/>
                    <a:pt x="148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4399098" y="735301"/>
              <a:ext cx="24247" cy="36964"/>
            </a:xfrm>
            <a:custGeom>
              <a:avLst/>
              <a:gdLst/>
              <a:ahLst/>
              <a:cxnLst/>
              <a:rect l="l" t="t" r="r" b="b"/>
              <a:pathLst>
                <a:path w="429" h="654" extrusionOk="0">
                  <a:moveTo>
                    <a:pt x="214" y="1"/>
                  </a:moveTo>
                  <a:cubicBezTo>
                    <a:pt x="149" y="1"/>
                    <a:pt x="0" y="127"/>
                    <a:pt x="0" y="127"/>
                  </a:cubicBezTo>
                  <a:lnTo>
                    <a:pt x="0" y="654"/>
                  </a:lnTo>
                  <a:lnTo>
                    <a:pt x="429" y="654"/>
                  </a:lnTo>
                  <a:lnTo>
                    <a:pt x="429" y="127"/>
                  </a:lnTo>
                  <a:cubicBezTo>
                    <a:pt x="429" y="127"/>
                    <a:pt x="280" y="1"/>
                    <a:pt x="214" y="1"/>
                  </a:cubicBez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4402885" y="742196"/>
              <a:ext cx="16673" cy="25208"/>
            </a:xfrm>
            <a:custGeom>
              <a:avLst/>
              <a:gdLst/>
              <a:ahLst/>
              <a:cxnLst/>
              <a:rect l="l" t="t" r="r" b="b"/>
              <a:pathLst>
                <a:path w="295" h="446" extrusionOk="0">
                  <a:moveTo>
                    <a:pt x="147" y="0"/>
                  </a:moveTo>
                  <a:cubicBezTo>
                    <a:pt x="103" y="0"/>
                    <a:pt x="1" y="87"/>
                    <a:pt x="1" y="87"/>
                  </a:cubicBezTo>
                  <a:lnTo>
                    <a:pt x="1" y="446"/>
                  </a:lnTo>
                  <a:lnTo>
                    <a:pt x="294" y="446"/>
                  </a:lnTo>
                  <a:lnTo>
                    <a:pt x="294" y="87"/>
                  </a:lnTo>
                  <a:cubicBezTo>
                    <a:pt x="294" y="87"/>
                    <a:pt x="191" y="0"/>
                    <a:pt x="147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4423289" y="735301"/>
              <a:ext cx="24304" cy="36964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1"/>
                  </a:moveTo>
                  <a:cubicBezTo>
                    <a:pt x="150" y="1"/>
                    <a:pt x="1" y="127"/>
                    <a:pt x="1" y="127"/>
                  </a:cubicBezTo>
                  <a:lnTo>
                    <a:pt x="1" y="654"/>
                  </a:lnTo>
                  <a:lnTo>
                    <a:pt x="430" y="654"/>
                  </a:lnTo>
                  <a:lnTo>
                    <a:pt x="430" y="127"/>
                  </a:lnTo>
                  <a:cubicBezTo>
                    <a:pt x="430" y="127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4427132" y="742196"/>
              <a:ext cx="16617" cy="25208"/>
            </a:xfrm>
            <a:custGeom>
              <a:avLst/>
              <a:gdLst/>
              <a:ahLst/>
              <a:cxnLst/>
              <a:rect l="l" t="t" r="r" b="b"/>
              <a:pathLst>
                <a:path w="294" h="446" extrusionOk="0">
                  <a:moveTo>
                    <a:pt x="147" y="0"/>
                  </a:moveTo>
                  <a:cubicBezTo>
                    <a:pt x="103" y="0"/>
                    <a:pt x="0" y="87"/>
                    <a:pt x="0" y="87"/>
                  </a:cubicBezTo>
                  <a:lnTo>
                    <a:pt x="0" y="446"/>
                  </a:lnTo>
                  <a:lnTo>
                    <a:pt x="294" y="446"/>
                  </a:lnTo>
                  <a:lnTo>
                    <a:pt x="294" y="87"/>
                  </a:lnTo>
                  <a:cubicBezTo>
                    <a:pt x="294" y="87"/>
                    <a:pt x="191" y="0"/>
                    <a:pt x="147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1"/>
            <p:cNvSpPr/>
            <p:nvPr/>
          </p:nvSpPr>
          <p:spPr>
            <a:xfrm>
              <a:off x="4326357" y="772209"/>
              <a:ext cx="121235" cy="3222"/>
            </a:xfrm>
            <a:custGeom>
              <a:avLst/>
              <a:gdLst/>
              <a:ahLst/>
              <a:cxnLst/>
              <a:rect l="l" t="t" r="r" b="b"/>
              <a:pathLst>
                <a:path w="2145" h="57" extrusionOk="0">
                  <a:moveTo>
                    <a:pt x="1" y="1"/>
                  </a:moveTo>
                  <a:lnTo>
                    <a:pt x="1" y="56"/>
                  </a:lnTo>
                  <a:lnTo>
                    <a:pt x="2145" y="56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1"/>
            <p:cNvSpPr/>
            <p:nvPr/>
          </p:nvSpPr>
          <p:spPr>
            <a:xfrm>
              <a:off x="4368069" y="601517"/>
              <a:ext cx="46572" cy="49229"/>
            </a:xfrm>
            <a:custGeom>
              <a:avLst/>
              <a:gdLst/>
              <a:ahLst/>
              <a:cxnLst/>
              <a:rect l="l" t="t" r="r" b="b"/>
              <a:pathLst>
                <a:path w="824" h="871" extrusionOk="0">
                  <a:moveTo>
                    <a:pt x="412" y="0"/>
                  </a:moveTo>
                  <a:cubicBezTo>
                    <a:pt x="185" y="0"/>
                    <a:pt x="0" y="195"/>
                    <a:pt x="0" y="435"/>
                  </a:cubicBezTo>
                  <a:cubicBezTo>
                    <a:pt x="0" y="675"/>
                    <a:pt x="185" y="870"/>
                    <a:pt x="412" y="870"/>
                  </a:cubicBezTo>
                  <a:cubicBezTo>
                    <a:pt x="639" y="870"/>
                    <a:pt x="823" y="675"/>
                    <a:pt x="823" y="435"/>
                  </a:cubicBezTo>
                  <a:cubicBezTo>
                    <a:pt x="823" y="195"/>
                    <a:pt x="639" y="0"/>
                    <a:pt x="412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1"/>
            <p:cNvSpPr/>
            <p:nvPr/>
          </p:nvSpPr>
          <p:spPr>
            <a:xfrm>
              <a:off x="4650442" y="567661"/>
              <a:ext cx="117562" cy="130561"/>
            </a:xfrm>
            <a:custGeom>
              <a:avLst/>
              <a:gdLst/>
              <a:ahLst/>
              <a:cxnLst/>
              <a:rect l="l" t="t" r="r" b="b"/>
              <a:pathLst>
                <a:path w="2080" h="2310" extrusionOk="0">
                  <a:moveTo>
                    <a:pt x="1006" y="1"/>
                  </a:moveTo>
                  <a:cubicBezTo>
                    <a:pt x="1006" y="1"/>
                    <a:pt x="41" y="2258"/>
                    <a:pt x="0" y="2310"/>
                  </a:cubicBezTo>
                  <a:lnTo>
                    <a:pt x="2080" y="2310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1"/>
            <p:cNvSpPr/>
            <p:nvPr/>
          </p:nvSpPr>
          <p:spPr>
            <a:xfrm>
              <a:off x="4657846" y="719984"/>
              <a:ext cx="106540" cy="723456"/>
            </a:xfrm>
            <a:custGeom>
              <a:avLst/>
              <a:gdLst/>
              <a:ahLst/>
              <a:cxnLst/>
              <a:rect l="l" t="t" r="r" b="b"/>
              <a:pathLst>
                <a:path w="1885" h="12800" extrusionOk="0">
                  <a:moveTo>
                    <a:pt x="0" y="1"/>
                  </a:moveTo>
                  <a:lnTo>
                    <a:pt x="0" y="12799"/>
                  </a:lnTo>
                  <a:lnTo>
                    <a:pt x="1884" y="12799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rgbClr val="F9D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1"/>
            <p:cNvSpPr/>
            <p:nvPr/>
          </p:nvSpPr>
          <p:spPr>
            <a:xfrm>
              <a:off x="4686163" y="783682"/>
              <a:ext cx="55277" cy="228341"/>
            </a:xfrm>
            <a:custGeom>
              <a:avLst/>
              <a:gdLst/>
              <a:ahLst/>
              <a:cxnLst/>
              <a:rect l="l" t="t" r="r" b="b"/>
              <a:pathLst>
                <a:path w="978" h="4040" extrusionOk="0">
                  <a:moveTo>
                    <a:pt x="454" y="0"/>
                  </a:moveTo>
                  <a:cubicBezTo>
                    <a:pt x="158" y="0"/>
                    <a:pt x="1" y="641"/>
                    <a:pt x="1" y="641"/>
                  </a:cubicBezTo>
                  <a:lnTo>
                    <a:pt x="1" y="4039"/>
                  </a:lnTo>
                  <a:lnTo>
                    <a:pt x="977" y="4039"/>
                  </a:lnTo>
                  <a:lnTo>
                    <a:pt x="977" y="641"/>
                  </a:lnTo>
                  <a:cubicBezTo>
                    <a:pt x="977" y="641"/>
                    <a:pt x="863" y="0"/>
                    <a:pt x="454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>
              <a:off x="4641512" y="705006"/>
              <a:ext cx="139152" cy="32612"/>
            </a:xfrm>
            <a:custGeom>
              <a:avLst/>
              <a:gdLst/>
              <a:ahLst/>
              <a:cxnLst/>
              <a:rect l="l" t="t" r="r" b="b"/>
              <a:pathLst>
                <a:path w="2462" h="577" extrusionOk="0">
                  <a:moveTo>
                    <a:pt x="1" y="1"/>
                  </a:moveTo>
                  <a:lnTo>
                    <a:pt x="1" y="577"/>
                  </a:lnTo>
                  <a:lnTo>
                    <a:pt x="2462" y="577"/>
                  </a:lnTo>
                  <a:lnTo>
                    <a:pt x="2462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1"/>
            <p:cNvSpPr/>
            <p:nvPr/>
          </p:nvSpPr>
          <p:spPr>
            <a:xfrm>
              <a:off x="4630547" y="705006"/>
              <a:ext cx="156900" cy="8421"/>
            </a:xfrm>
            <a:custGeom>
              <a:avLst/>
              <a:gdLst/>
              <a:ahLst/>
              <a:cxnLst/>
              <a:rect l="l" t="t" r="r" b="b"/>
              <a:pathLst>
                <a:path w="2776" h="149" extrusionOk="0">
                  <a:moveTo>
                    <a:pt x="1" y="1"/>
                  </a:moveTo>
                  <a:lnTo>
                    <a:pt x="1" y="149"/>
                  </a:lnTo>
                  <a:lnTo>
                    <a:pt x="2776" y="149"/>
                  </a:lnTo>
                  <a:lnTo>
                    <a:pt x="2776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1"/>
            <p:cNvSpPr/>
            <p:nvPr/>
          </p:nvSpPr>
          <p:spPr>
            <a:xfrm>
              <a:off x="4641512" y="684885"/>
              <a:ext cx="139152" cy="20178"/>
            </a:xfrm>
            <a:custGeom>
              <a:avLst/>
              <a:gdLst/>
              <a:ahLst/>
              <a:cxnLst/>
              <a:rect l="l" t="t" r="r" b="b"/>
              <a:pathLst>
                <a:path w="2462" h="357" extrusionOk="0">
                  <a:moveTo>
                    <a:pt x="1" y="0"/>
                  </a:moveTo>
                  <a:lnTo>
                    <a:pt x="1" y="357"/>
                  </a:lnTo>
                  <a:lnTo>
                    <a:pt x="2462" y="357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1"/>
            <p:cNvSpPr/>
            <p:nvPr/>
          </p:nvSpPr>
          <p:spPr>
            <a:xfrm>
              <a:off x="4641625" y="650464"/>
              <a:ext cx="27582" cy="54598"/>
            </a:xfrm>
            <a:custGeom>
              <a:avLst/>
              <a:gdLst/>
              <a:ahLst/>
              <a:cxnLst/>
              <a:rect l="l" t="t" r="r" b="b"/>
              <a:pathLst>
                <a:path w="488" h="966" extrusionOk="0">
                  <a:moveTo>
                    <a:pt x="1" y="0"/>
                  </a:moveTo>
                  <a:lnTo>
                    <a:pt x="1" y="966"/>
                  </a:lnTo>
                  <a:lnTo>
                    <a:pt x="488" y="966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1"/>
            <p:cNvSpPr/>
            <p:nvPr/>
          </p:nvSpPr>
          <p:spPr>
            <a:xfrm>
              <a:off x="4688819" y="647920"/>
              <a:ext cx="40864" cy="57142"/>
            </a:xfrm>
            <a:custGeom>
              <a:avLst/>
              <a:gdLst/>
              <a:ahLst/>
              <a:cxnLst/>
              <a:rect l="l" t="t" r="r" b="b"/>
              <a:pathLst>
                <a:path w="723" h="1011" extrusionOk="0">
                  <a:moveTo>
                    <a:pt x="1" y="0"/>
                  </a:moveTo>
                  <a:lnTo>
                    <a:pt x="1" y="1011"/>
                  </a:lnTo>
                  <a:lnTo>
                    <a:pt x="722" y="101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1"/>
            <p:cNvSpPr/>
            <p:nvPr/>
          </p:nvSpPr>
          <p:spPr>
            <a:xfrm>
              <a:off x="4753195" y="647920"/>
              <a:ext cx="27469" cy="57142"/>
            </a:xfrm>
            <a:custGeom>
              <a:avLst/>
              <a:gdLst/>
              <a:ahLst/>
              <a:cxnLst/>
              <a:rect l="l" t="t" r="r" b="b"/>
              <a:pathLst>
                <a:path w="486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486" y="1011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1"/>
            <p:cNvSpPr/>
            <p:nvPr/>
          </p:nvSpPr>
          <p:spPr>
            <a:xfrm>
              <a:off x="4620487" y="1003773"/>
              <a:ext cx="181203" cy="73646"/>
            </a:xfrm>
            <a:custGeom>
              <a:avLst/>
              <a:gdLst/>
              <a:ahLst/>
              <a:cxnLst/>
              <a:rect l="l" t="t" r="r" b="b"/>
              <a:pathLst>
                <a:path w="3206" h="1303" extrusionOk="0">
                  <a:moveTo>
                    <a:pt x="1" y="0"/>
                  </a:moveTo>
                  <a:lnTo>
                    <a:pt x="1" y="652"/>
                  </a:lnTo>
                  <a:lnTo>
                    <a:pt x="1" y="1303"/>
                  </a:lnTo>
                  <a:lnTo>
                    <a:pt x="3206" y="1303"/>
                  </a:lnTo>
                  <a:lnTo>
                    <a:pt x="3206" y="652"/>
                  </a:lnTo>
                  <a:lnTo>
                    <a:pt x="3206" y="0"/>
                  </a:lnTo>
                  <a:lnTo>
                    <a:pt x="2915" y="294"/>
                  </a:lnTo>
                  <a:lnTo>
                    <a:pt x="2624" y="0"/>
                  </a:lnTo>
                  <a:lnTo>
                    <a:pt x="2624" y="652"/>
                  </a:lnTo>
                  <a:lnTo>
                    <a:pt x="2320" y="652"/>
                  </a:lnTo>
                  <a:lnTo>
                    <a:pt x="2320" y="0"/>
                  </a:lnTo>
                  <a:lnTo>
                    <a:pt x="2030" y="294"/>
                  </a:lnTo>
                  <a:lnTo>
                    <a:pt x="1739" y="0"/>
                  </a:lnTo>
                  <a:lnTo>
                    <a:pt x="1739" y="652"/>
                  </a:lnTo>
                  <a:lnTo>
                    <a:pt x="1405" y="652"/>
                  </a:lnTo>
                  <a:lnTo>
                    <a:pt x="1405" y="0"/>
                  </a:lnTo>
                  <a:lnTo>
                    <a:pt x="1114" y="294"/>
                  </a:lnTo>
                  <a:lnTo>
                    <a:pt x="823" y="0"/>
                  </a:lnTo>
                  <a:lnTo>
                    <a:pt x="823" y="652"/>
                  </a:lnTo>
                  <a:lnTo>
                    <a:pt x="582" y="652"/>
                  </a:lnTo>
                  <a:lnTo>
                    <a:pt x="582" y="0"/>
                  </a:lnTo>
                  <a:lnTo>
                    <a:pt x="291" y="2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1"/>
            <p:cNvSpPr/>
            <p:nvPr/>
          </p:nvSpPr>
          <p:spPr>
            <a:xfrm>
              <a:off x="4694076" y="559692"/>
              <a:ext cx="41203" cy="21534"/>
            </a:xfrm>
            <a:custGeom>
              <a:avLst/>
              <a:gdLst/>
              <a:ahLst/>
              <a:cxnLst/>
              <a:rect l="l" t="t" r="r" b="b"/>
              <a:pathLst>
                <a:path w="729" h="381" extrusionOk="0">
                  <a:moveTo>
                    <a:pt x="365" y="0"/>
                  </a:moveTo>
                  <a:cubicBezTo>
                    <a:pt x="163" y="0"/>
                    <a:pt x="0" y="86"/>
                    <a:pt x="0" y="191"/>
                  </a:cubicBezTo>
                  <a:cubicBezTo>
                    <a:pt x="0" y="296"/>
                    <a:pt x="163" y="381"/>
                    <a:pt x="365" y="381"/>
                  </a:cubicBezTo>
                  <a:cubicBezTo>
                    <a:pt x="566" y="381"/>
                    <a:pt x="729" y="296"/>
                    <a:pt x="729" y="191"/>
                  </a:cubicBezTo>
                  <a:cubicBezTo>
                    <a:pt x="729" y="85"/>
                    <a:pt x="566" y="0"/>
                    <a:pt x="365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1"/>
            <p:cNvSpPr/>
            <p:nvPr/>
          </p:nvSpPr>
          <p:spPr>
            <a:xfrm>
              <a:off x="4710184" y="480846"/>
              <a:ext cx="9043" cy="89641"/>
            </a:xfrm>
            <a:custGeom>
              <a:avLst/>
              <a:gdLst/>
              <a:ahLst/>
              <a:cxnLst/>
              <a:rect l="l" t="t" r="r" b="b"/>
              <a:pathLst>
                <a:path w="160" h="1586" extrusionOk="0">
                  <a:moveTo>
                    <a:pt x="0" y="1"/>
                  </a:moveTo>
                  <a:lnTo>
                    <a:pt x="0" y="1585"/>
                  </a:lnTo>
                  <a:lnTo>
                    <a:pt x="160" y="1585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1"/>
            <p:cNvSpPr/>
            <p:nvPr/>
          </p:nvSpPr>
          <p:spPr>
            <a:xfrm>
              <a:off x="4700236" y="525836"/>
              <a:ext cx="27130" cy="24925"/>
            </a:xfrm>
            <a:custGeom>
              <a:avLst/>
              <a:gdLst/>
              <a:ahLst/>
              <a:cxnLst/>
              <a:rect l="l" t="t" r="r" b="b"/>
              <a:pathLst>
                <a:path w="480" h="441" extrusionOk="0">
                  <a:moveTo>
                    <a:pt x="239" y="0"/>
                  </a:moveTo>
                  <a:cubicBezTo>
                    <a:pt x="108" y="0"/>
                    <a:pt x="0" y="99"/>
                    <a:pt x="0" y="221"/>
                  </a:cubicBezTo>
                  <a:cubicBezTo>
                    <a:pt x="0" y="342"/>
                    <a:pt x="108" y="441"/>
                    <a:pt x="239" y="441"/>
                  </a:cubicBezTo>
                  <a:cubicBezTo>
                    <a:pt x="372" y="441"/>
                    <a:pt x="480" y="342"/>
                    <a:pt x="480" y="221"/>
                  </a:cubicBezTo>
                  <a:cubicBezTo>
                    <a:pt x="480" y="99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1"/>
            <p:cNvSpPr/>
            <p:nvPr/>
          </p:nvSpPr>
          <p:spPr>
            <a:xfrm>
              <a:off x="4688424" y="471011"/>
              <a:ext cx="28486" cy="43351"/>
            </a:xfrm>
            <a:custGeom>
              <a:avLst/>
              <a:gdLst/>
              <a:ahLst/>
              <a:cxnLst/>
              <a:rect l="l" t="t" r="r" b="b"/>
              <a:pathLst>
                <a:path w="504" h="767" extrusionOk="0">
                  <a:moveTo>
                    <a:pt x="244" y="0"/>
                  </a:moveTo>
                  <a:cubicBezTo>
                    <a:pt x="205" y="0"/>
                    <a:pt x="158" y="19"/>
                    <a:pt x="132" y="51"/>
                  </a:cubicBezTo>
                  <a:cubicBezTo>
                    <a:pt x="94" y="99"/>
                    <a:pt x="132" y="270"/>
                    <a:pt x="129" y="329"/>
                  </a:cubicBezTo>
                  <a:cubicBezTo>
                    <a:pt x="125" y="329"/>
                    <a:pt x="121" y="329"/>
                    <a:pt x="118" y="329"/>
                  </a:cubicBezTo>
                  <a:cubicBezTo>
                    <a:pt x="28" y="329"/>
                    <a:pt x="0" y="379"/>
                    <a:pt x="27" y="453"/>
                  </a:cubicBezTo>
                  <a:cubicBezTo>
                    <a:pt x="159" y="475"/>
                    <a:pt x="75" y="767"/>
                    <a:pt x="233" y="767"/>
                  </a:cubicBezTo>
                  <a:cubicBezTo>
                    <a:pt x="262" y="767"/>
                    <a:pt x="299" y="757"/>
                    <a:pt x="347" y="734"/>
                  </a:cubicBezTo>
                  <a:cubicBezTo>
                    <a:pt x="355" y="671"/>
                    <a:pt x="331" y="604"/>
                    <a:pt x="310" y="547"/>
                  </a:cubicBezTo>
                  <a:lnTo>
                    <a:pt x="310" y="547"/>
                  </a:lnTo>
                  <a:cubicBezTo>
                    <a:pt x="316" y="548"/>
                    <a:pt x="323" y="548"/>
                    <a:pt x="330" y="548"/>
                  </a:cubicBezTo>
                  <a:cubicBezTo>
                    <a:pt x="362" y="548"/>
                    <a:pt x="400" y="540"/>
                    <a:pt x="433" y="540"/>
                  </a:cubicBezTo>
                  <a:cubicBezTo>
                    <a:pt x="441" y="540"/>
                    <a:pt x="449" y="540"/>
                    <a:pt x="456" y="542"/>
                  </a:cubicBezTo>
                  <a:cubicBezTo>
                    <a:pt x="451" y="478"/>
                    <a:pt x="393" y="455"/>
                    <a:pt x="310" y="453"/>
                  </a:cubicBezTo>
                  <a:cubicBezTo>
                    <a:pt x="301" y="416"/>
                    <a:pt x="297" y="353"/>
                    <a:pt x="310" y="317"/>
                  </a:cubicBezTo>
                  <a:cubicBezTo>
                    <a:pt x="352" y="327"/>
                    <a:pt x="414" y="320"/>
                    <a:pt x="456" y="329"/>
                  </a:cubicBezTo>
                  <a:cubicBezTo>
                    <a:pt x="444" y="324"/>
                    <a:pt x="384" y="262"/>
                    <a:pt x="354" y="249"/>
                  </a:cubicBezTo>
                  <a:cubicBezTo>
                    <a:pt x="425" y="224"/>
                    <a:pt x="475" y="181"/>
                    <a:pt x="503" y="121"/>
                  </a:cubicBezTo>
                  <a:lnTo>
                    <a:pt x="503" y="103"/>
                  </a:lnTo>
                  <a:cubicBezTo>
                    <a:pt x="481" y="105"/>
                    <a:pt x="458" y="106"/>
                    <a:pt x="434" y="106"/>
                  </a:cubicBezTo>
                  <a:cubicBezTo>
                    <a:pt x="384" y="106"/>
                    <a:pt x="333" y="102"/>
                    <a:pt x="287" y="101"/>
                  </a:cubicBezTo>
                  <a:cubicBezTo>
                    <a:pt x="327" y="30"/>
                    <a:pt x="292" y="0"/>
                    <a:pt x="244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1"/>
            <p:cNvSpPr/>
            <p:nvPr/>
          </p:nvSpPr>
          <p:spPr>
            <a:xfrm>
              <a:off x="4667737" y="456825"/>
              <a:ext cx="24756" cy="42051"/>
            </a:xfrm>
            <a:custGeom>
              <a:avLst/>
              <a:gdLst/>
              <a:ahLst/>
              <a:cxnLst/>
              <a:rect l="l" t="t" r="r" b="b"/>
              <a:pathLst>
                <a:path w="438" h="744" extrusionOk="0">
                  <a:moveTo>
                    <a:pt x="178" y="0"/>
                  </a:moveTo>
                  <a:cubicBezTo>
                    <a:pt x="142" y="0"/>
                    <a:pt x="108" y="10"/>
                    <a:pt x="81" y="30"/>
                  </a:cubicBezTo>
                  <a:cubicBezTo>
                    <a:pt x="37" y="64"/>
                    <a:pt x="1" y="142"/>
                    <a:pt x="18" y="204"/>
                  </a:cubicBezTo>
                  <a:cubicBezTo>
                    <a:pt x="28" y="239"/>
                    <a:pt x="59" y="261"/>
                    <a:pt x="83" y="261"/>
                  </a:cubicBezTo>
                  <a:cubicBezTo>
                    <a:pt x="106" y="261"/>
                    <a:pt x="124" y="242"/>
                    <a:pt x="116" y="195"/>
                  </a:cubicBezTo>
                  <a:lnTo>
                    <a:pt x="116" y="195"/>
                  </a:lnTo>
                  <a:cubicBezTo>
                    <a:pt x="113" y="196"/>
                    <a:pt x="110" y="196"/>
                    <a:pt x="107" y="196"/>
                  </a:cubicBezTo>
                  <a:cubicBezTo>
                    <a:pt x="94" y="196"/>
                    <a:pt x="78" y="191"/>
                    <a:pt x="64" y="191"/>
                  </a:cubicBezTo>
                  <a:cubicBezTo>
                    <a:pt x="61" y="191"/>
                    <a:pt x="58" y="192"/>
                    <a:pt x="56" y="192"/>
                  </a:cubicBezTo>
                  <a:cubicBezTo>
                    <a:pt x="40" y="117"/>
                    <a:pt x="114" y="73"/>
                    <a:pt x="182" y="73"/>
                  </a:cubicBezTo>
                  <a:cubicBezTo>
                    <a:pt x="218" y="73"/>
                    <a:pt x="252" y="85"/>
                    <a:pt x="271" y="111"/>
                  </a:cubicBezTo>
                  <a:cubicBezTo>
                    <a:pt x="350" y="218"/>
                    <a:pt x="201" y="318"/>
                    <a:pt x="155" y="387"/>
                  </a:cubicBezTo>
                  <a:cubicBezTo>
                    <a:pt x="93" y="478"/>
                    <a:pt x="105" y="600"/>
                    <a:pt x="182" y="678"/>
                  </a:cubicBezTo>
                  <a:cubicBezTo>
                    <a:pt x="213" y="708"/>
                    <a:pt x="290" y="744"/>
                    <a:pt x="349" y="744"/>
                  </a:cubicBezTo>
                  <a:cubicBezTo>
                    <a:pt x="400" y="744"/>
                    <a:pt x="437" y="718"/>
                    <a:pt x="420" y="639"/>
                  </a:cubicBezTo>
                  <a:cubicBezTo>
                    <a:pt x="411" y="638"/>
                    <a:pt x="403" y="637"/>
                    <a:pt x="394" y="637"/>
                  </a:cubicBezTo>
                  <a:lnTo>
                    <a:pt x="403" y="626"/>
                  </a:lnTo>
                  <a:cubicBezTo>
                    <a:pt x="333" y="619"/>
                    <a:pt x="167" y="649"/>
                    <a:pt x="197" y="496"/>
                  </a:cubicBezTo>
                  <a:cubicBezTo>
                    <a:pt x="209" y="433"/>
                    <a:pt x="304" y="391"/>
                    <a:pt x="341" y="335"/>
                  </a:cubicBezTo>
                  <a:cubicBezTo>
                    <a:pt x="374" y="281"/>
                    <a:pt x="403" y="212"/>
                    <a:pt x="386" y="143"/>
                  </a:cubicBezTo>
                  <a:cubicBezTo>
                    <a:pt x="364" y="56"/>
                    <a:pt x="266" y="0"/>
                    <a:pt x="178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1"/>
            <p:cNvSpPr/>
            <p:nvPr/>
          </p:nvSpPr>
          <p:spPr>
            <a:xfrm>
              <a:off x="4648747" y="829690"/>
              <a:ext cx="45386" cy="24417"/>
            </a:xfrm>
            <a:custGeom>
              <a:avLst/>
              <a:gdLst/>
              <a:ahLst/>
              <a:cxnLst/>
              <a:rect l="l" t="t" r="r" b="b"/>
              <a:pathLst>
                <a:path w="803" h="432" extrusionOk="0">
                  <a:moveTo>
                    <a:pt x="0" y="1"/>
                  </a:moveTo>
                  <a:lnTo>
                    <a:pt x="0" y="432"/>
                  </a:lnTo>
                  <a:lnTo>
                    <a:pt x="802" y="432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F9D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1"/>
            <p:cNvSpPr/>
            <p:nvPr/>
          </p:nvSpPr>
          <p:spPr>
            <a:xfrm>
              <a:off x="4732396" y="829690"/>
              <a:ext cx="40073" cy="24417"/>
            </a:xfrm>
            <a:custGeom>
              <a:avLst/>
              <a:gdLst/>
              <a:ahLst/>
              <a:cxnLst/>
              <a:rect l="l" t="t" r="r" b="b"/>
              <a:pathLst>
                <a:path w="70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708" y="432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9D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1"/>
            <p:cNvSpPr/>
            <p:nvPr/>
          </p:nvSpPr>
          <p:spPr>
            <a:xfrm>
              <a:off x="4621221" y="1072106"/>
              <a:ext cx="180468" cy="76415"/>
            </a:xfrm>
            <a:custGeom>
              <a:avLst/>
              <a:gdLst/>
              <a:ahLst/>
              <a:cxnLst/>
              <a:rect l="l" t="t" r="r" b="b"/>
              <a:pathLst>
                <a:path w="3193" h="1352" extrusionOk="0">
                  <a:moveTo>
                    <a:pt x="1" y="1"/>
                  </a:moveTo>
                  <a:lnTo>
                    <a:pt x="1" y="1351"/>
                  </a:lnTo>
                  <a:lnTo>
                    <a:pt x="3193" y="1351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1"/>
            <p:cNvSpPr/>
            <p:nvPr/>
          </p:nvSpPr>
          <p:spPr>
            <a:xfrm>
              <a:off x="4643660" y="1102344"/>
              <a:ext cx="22325" cy="40581"/>
            </a:xfrm>
            <a:custGeom>
              <a:avLst/>
              <a:gdLst/>
              <a:ahLst/>
              <a:cxnLst/>
              <a:rect l="l" t="t" r="r" b="b"/>
              <a:pathLst>
                <a:path w="395" h="718" extrusionOk="0">
                  <a:moveTo>
                    <a:pt x="184" y="0"/>
                  </a:moveTo>
                  <a:cubicBezTo>
                    <a:pt x="63" y="0"/>
                    <a:pt x="0" y="114"/>
                    <a:pt x="0" y="114"/>
                  </a:cubicBezTo>
                  <a:lnTo>
                    <a:pt x="0" y="718"/>
                  </a:lnTo>
                  <a:lnTo>
                    <a:pt x="395" y="718"/>
                  </a:lnTo>
                  <a:lnTo>
                    <a:pt x="395" y="114"/>
                  </a:lnTo>
                  <a:cubicBezTo>
                    <a:pt x="395" y="114"/>
                    <a:pt x="349" y="0"/>
                    <a:pt x="184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1"/>
            <p:cNvSpPr/>
            <p:nvPr/>
          </p:nvSpPr>
          <p:spPr>
            <a:xfrm>
              <a:off x="4702610" y="1102344"/>
              <a:ext cx="22325" cy="40581"/>
            </a:xfrm>
            <a:custGeom>
              <a:avLst/>
              <a:gdLst/>
              <a:ahLst/>
              <a:cxnLst/>
              <a:rect l="l" t="t" r="r" b="b"/>
              <a:pathLst>
                <a:path w="395" h="718" extrusionOk="0">
                  <a:moveTo>
                    <a:pt x="183" y="0"/>
                  </a:moveTo>
                  <a:cubicBezTo>
                    <a:pt x="65" y="0"/>
                    <a:pt x="0" y="114"/>
                    <a:pt x="0" y="114"/>
                  </a:cubicBezTo>
                  <a:lnTo>
                    <a:pt x="0" y="718"/>
                  </a:lnTo>
                  <a:lnTo>
                    <a:pt x="395" y="718"/>
                  </a:lnTo>
                  <a:lnTo>
                    <a:pt x="395" y="114"/>
                  </a:lnTo>
                  <a:cubicBezTo>
                    <a:pt x="395" y="114"/>
                    <a:pt x="349" y="0"/>
                    <a:pt x="183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1"/>
            <p:cNvSpPr/>
            <p:nvPr/>
          </p:nvSpPr>
          <p:spPr>
            <a:xfrm>
              <a:off x="4756869" y="1102344"/>
              <a:ext cx="22269" cy="40581"/>
            </a:xfrm>
            <a:custGeom>
              <a:avLst/>
              <a:gdLst/>
              <a:ahLst/>
              <a:cxnLst/>
              <a:rect l="l" t="t" r="r" b="b"/>
              <a:pathLst>
                <a:path w="394" h="718" extrusionOk="0">
                  <a:moveTo>
                    <a:pt x="183" y="0"/>
                  </a:moveTo>
                  <a:cubicBezTo>
                    <a:pt x="64" y="0"/>
                    <a:pt x="1" y="114"/>
                    <a:pt x="1" y="114"/>
                  </a:cubicBezTo>
                  <a:lnTo>
                    <a:pt x="1" y="718"/>
                  </a:lnTo>
                  <a:lnTo>
                    <a:pt x="394" y="718"/>
                  </a:lnTo>
                  <a:lnTo>
                    <a:pt x="394" y="114"/>
                  </a:lnTo>
                  <a:cubicBezTo>
                    <a:pt x="394" y="114"/>
                    <a:pt x="349" y="0"/>
                    <a:pt x="183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1"/>
            <p:cNvSpPr/>
            <p:nvPr/>
          </p:nvSpPr>
          <p:spPr>
            <a:xfrm>
              <a:off x="4621221" y="1148465"/>
              <a:ext cx="180468" cy="66354"/>
            </a:xfrm>
            <a:custGeom>
              <a:avLst/>
              <a:gdLst/>
              <a:ahLst/>
              <a:cxnLst/>
              <a:rect l="l" t="t" r="r" b="b"/>
              <a:pathLst>
                <a:path w="3193" h="1174" extrusionOk="0">
                  <a:moveTo>
                    <a:pt x="1" y="0"/>
                  </a:moveTo>
                  <a:lnTo>
                    <a:pt x="648" y="1174"/>
                  </a:lnTo>
                  <a:lnTo>
                    <a:pt x="2579" y="1174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1"/>
            <p:cNvSpPr/>
            <p:nvPr/>
          </p:nvSpPr>
          <p:spPr>
            <a:xfrm>
              <a:off x="4605905" y="1077362"/>
              <a:ext cx="205789" cy="8478"/>
            </a:xfrm>
            <a:custGeom>
              <a:avLst/>
              <a:gdLst/>
              <a:ahLst/>
              <a:cxnLst/>
              <a:rect l="l" t="t" r="r" b="b"/>
              <a:pathLst>
                <a:path w="3641" h="150" extrusionOk="0">
                  <a:moveTo>
                    <a:pt x="0" y="1"/>
                  </a:moveTo>
                  <a:lnTo>
                    <a:pt x="0" y="150"/>
                  </a:lnTo>
                  <a:lnTo>
                    <a:pt x="3641" y="150"/>
                  </a:lnTo>
                  <a:lnTo>
                    <a:pt x="3641" y="1"/>
                  </a:ln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1"/>
            <p:cNvSpPr/>
            <p:nvPr/>
          </p:nvSpPr>
          <p:spPr>
            <a:xfrm>
              <a:off x="4614269" y="1084936"/>
              <a:ext cx="193242" cy="9778"/>
            </a:xfrm>
            <a:custGeom>
              <a:avLst/>
              <a:gdLst/>
              <a:ahLst/>
              <a:cxnLst/>
              <a:rect l="l" t="t" r="r" b="b"/>
              <a:pathLst>
                <a:path w="3419" h="173" extrusionOk="0">
                  <a:moveTo>
                    <a:pt x="0" y="1"/>
                  </a:moveTo>
                  <a:lnTo>
                    <a:pt x="0" y="172"/>
                  </a:lnTo>
                  <a:lnTo>
                    <a:pt x="3419" y="172"/>
                  </a:lnTo>
                  <a:lnTo>
                    <a:pt x="3419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1"/>
            <p:cNvSpPr/>
            <p:nvPr/>
          </p:nvSpPr>
          <p:spPr>
            <a:xfrm>
              <a:off x="4657846" y="1214763"/>
              <a:ext cx="106540" cy="10456"/>
            </a:xfrm>
            <a:custGeom>
              <a:avLst/>
              <a:gdLst/>
              <a:ahLst/>
              <a:cxnLst/>
              <a:rect l="l" t="t" r="r" b="b"/>
              <a:pathLst>
                <a:path w="1885" h="185" extrusionOk="0">
                  <a:moveTo>
                    <a:pt x="0" y="1"/>
                  </a:moveTo>
                  <a:lnTo>
                    <a:pt x="0" y="184"/>
                  </a:lnTo>
                  <a:lnTo>
                    <a:pt x="1884" y="184"/>
                  </a:lnTo>
                  <a:lnTo>
                    <a:pt x="1884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1"/>
            <p:cNvSpPr/>
            <p:nvPr/>
          </p:nvSpPr>
          <p:spPr>
            <a:xfrm>
              <a:off x="4700293" y="1241102"/>
              <a:ext cx="22325" cy="40581"/>
            </a:xfrm>
            <a:custGeom>
              <a:avLst/>
              <a:gdLst/>
              <a:ahLst/>
              <a:cxnLst/>
              <a:rect l="l" t="t" r="r" b="b"/>
              <a:pathLst>
                <a:path w="395" h="718" extrusionOk="0">
                  <a:moveTo>
                    <a:pt x="184" y="0"/>
                  </a:moveTo>
                  <a:cubicBezTo>
                    <a:pt x="65" y="0"/>
                    <a:pt x="0" y="114"/>
                    <a:pt x="0" y="114"/>
                  </a:cubicBezTo>
                  <a:lnTo>
                    <a:pt x="0" y="717"/>
                  </a:lnTo>
                  <a:lnTo>
                    <a:pt x="395" y="717"/>
                  </a:lnTo>
                  <a:lnTo>
                    <a:pt x="395" y="114"/>
                  </a:lnTo>
                  <a:cubicBezTo>
                    <a:pt x="395" y="114"/>
                    <a:pt x="349" y="0"/>
                    <a:pt x="184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1"/>
            <p:cNvSpPr/>
            <p:nvPr/>
          </p:nvSpPr>
          <p:spPr>
            <a:xfrm>
              <a:off x="4702610" y="1323735"/>
              <a:ext cx="22325" cy="40581"/>
            </a:xfrm>
            <a:custGeom>
              <a:avLst/>
              <a:gdLst/>
              <a:ahLst/>
              <a:cxnLst/>
              <a:rect l="l" t="t" r="r" b="b"/>
              <a:pathLst>
                <a:path w="395" h="718" extrusionOk="0">
                  <a:moveTo>
                    <a:pt x="183" y="0"/>
                  </a:moveTo>
                  <a:cubicBezTo>
                    <a:pt x="65" y="0"/>
                    <a:pt x="0" y="114"/>
                    <a:pt x="0" y="114"/>
                  </a:cubicBezTo>
                  <a:lnTo>
                    <a:pt x="0" y="717"/>
                  </a:lnTo>
                  <a:lnTo>
                    <a:pt x="395" y="717"/>
                  </a:lnTo>
                  <a:lnTo>
                    <a:pt x="395" y="114"/>
                  </a:lnTo>
                  <a:cubicBezTo>
                    <a:pt x="395" y="114"/>
                    <a:pt x="349" y="0"/>
                    <a:pt x="183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4657846" y="1454975"/>
              <a:ext cx="444530" cy="150004"/>
            </a:xfrm>
            <a:custGeom>
              <a:avLst/>
              <a:gdLst/>
              <a:ahLst/>
              <a:cxnLst/>
              <a:rect l="l" t="t" r="r" b="b"/>
              <a:pathLst>
                <a:path w="7865" h="2654" extrusionOk="0">
                  <a:moveTo>
                    <a:pt x="0" y="1"/>
                  </a:moveTo>
                  <a:lnTo>
                    <a:pt x="0" y="2654"/>
                  </a:lnTo>
                  <a:lnTo>
                    <a:pt x="7865" y="2654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F9D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1"/>
            <p:cNvSpPr/>
            <p:nvPr/>
          </p:nvSpPr>
          <p:spPr>
            <a:xfrm>
              <a:off x="4657846" y="1434175"/>
              <a:ext cx="444530" cy="20856"/>
            </a:xfrm>
            <a:custGeom>
              <a:avLst/>
              <a:gdLst/>
              <a:ahLst/>
              <a:cxnLst/>
              <a:rect l="l" t="t" r="r" b="b"/>
              <a:pathLst>
                <a:path w="7865" h="369" extrusionOk="0">
                  <a:moveTo>
                    <a:pt x="0" y="0"/>
                  </a:moveTo>
                  <a:lnTo>
                    <a:pt x="0" y="369"/>
                  </a:lnTo>
                  <a:lnTo>
                    <a:pt x="7865" y="369"/>
                  </a:lnTo>
                  <a:lnTo>
                    <a:pt x="7865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1"/>
            <p:cNvSpPr/>
            <p:nvPr/>
          </p:nvSpPr>
          <p:spPr>
            <a:xfrm>
              <a:off x="4764725" y="1301579"/>
              <a:ext cx="314082" cy="132709"/>
            </a:xfrm>
            <a:custGeom>
              <a:avLst/>
              <a:gdLst/>
              <a:ahLst/>
              <a:cxnLst/>
              <a:rect l="l" t="t" r="r" b="b"/>
              <a:pathLst>
                <a:path w="5557" h="2348" extrusionOk="0">
                  <a:moveTo>
                    <a:pt x="1" y="1"/>
                  </a:moveTo>
                  <a:lnTo>
                    <a:pt x="1" y="2347"/>
                  </a:lnTo>
                  <a:lnTo>
                    <a:pt x="5557" y="2347"/>
                  </a:lnTo>
                  <a:lnTo>
                    <a:pt x="4858" y="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1"/>
            <p:cNvSpPr/>
            <p:nvPr/>
          </p:nvSpPr>
          <p:spPr>
            <a:xfrm>
              <a:off x="4657846" y="1393876"/>
              <a:ext cx="50981" cy="42560"/>
            </a:xfrm>
            <a:custGeom>
              <a:avLst/>
              <a:gdLst/>
              <a:ahLst/>
              <a:cxnLst/>
              <a:rect l="l" t="t" r="r" b="b"/>
              <a:pathLst>
                <a:path w="902" h="753" extrusionOk="0">
                  <a:moveTo>
                    <a:pt x="0" y="0"/>
                  </a:moveTo>
                  <a:lnTo>
                    <a:pt x="0" y="753"/>
                  </a:lnTo>
                  <a:lnTo>
                    <a:pt x="902" y="753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1"/>
            <p:cNvSpPr/>
            <p:nvPr/>
          </p:nvSpPr>
          <p:spPr>
            <a:xfrm>
              <a:off x="4738839" y="1395572"/>
              <a:ext cx="50981" cy="42503"/>
            </a:xfrm>
            <a:custGeom>
              <a:avLst/>
              <a:gdLst/>
              <a:ahLst/>
              <a:cxnLst/>
              <a:rect l="l" t="t" r="r" b="b"/>
              <a:pathLst>
                <a:path w="902" h="752" extrusionOk="0">
                  <a:moveTo>
                    <a:pt x="0" y="0"/>
                  </a:moveTo>
                  <a:lnTo>
                    <a:pt x="0" y="752"/>
                  </a:lnTo>
                  <a:lnTo>
                    <a:pt x="902" y="75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1"/>
            <p:cNvSpPr/>
            <p:nvPr/>
          </p:nvSpPr>
          <p:spPr>
            <a:xfrm>
              <a:off x="4814067" y="1396081"/>
              <a:ext cx="50981" cy="42560"/>
            </a:xfrm>
            <a:custGeom>
              <a:avLst/>
              <a:gdLst/>
              <a:ahLst/>
              <a:cxnLst/>
              <a:rect l="l" t="t" r="r" b="b"/>
              <a:pathLst>
                <a:path w="902" h="753" extrusionOk="0">
                  <a:moveTo>
                    <a:pt x="0" y="0"/>
                  </a:moveTo>
                  <a:lnTo>
                    <a:pt x="0" y="753"/>
                  </a:lnTo>
                  <a:lnTo>
                    <a:pt x="902" y="753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1"/>
            <p:cNvSpPr/>
            <p:nvPr/>
          </p:nvSpPr>
          <p:spPr>
            <a:xfrm>
              <a:off x="4895060" y="1397776"/>
              <a:ext cx="51094" cy="42560"/>
            </a:xfrm>
            <a:custGeom>
              <a:avLst/>
              <a:gdLst/>
              <a:ahLst/>
              <a:cxnLst/>
              <a:rect l="l" t="t" r="r" b="b"/>
              <a:pathLst>
                <a:path w="904" h="753" extrusionOk="0">
                  <a:moveTo>
                    <a:pt x="1" y="0"/>
                  </a:moveTo>
                  <a:lnTo>
                    <a:pt x="1" y="753"/>
                  </a:lnTo>
                  <a:lnTo>
                    <a:pt x="903" y="75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1"/>
            <p:cNvSpPr/>
            <p:nvPr/>
          </p:nvSpPr>
          <p:spPr>
            <a:xfrm>
              <a:off x="4978370" y="1397833"/>
              <a:ext cx="50981" cy="42503"/>
            </a:xfrm>
            <a:custGeom>
              <a:avLst/>
              <a:gdLst/>
              <a:ahLst/>
              <a:cxnLst/>
              <a:rect l="l" t="t" r="r" b="b"/>
              <a:pathLst>
                <a:path w="902" h="752" extrusionOk="0">
                  <a:moveTo>
                    <a:pt x="0" y="0"/>
                  </a:moveTo>
                  <a:lnTo>
                    <a:pt x="0" y="752"/>
                  </a:lnTo>
                  <a:lnTo>
                    <a:pt x="902" y="75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1"/>
            <p:cNvSpPr/>
            <p:nvPr/>
          </p:nvSpPr>
          <p:spPr>
            <a:xfrm>
              <a:off x="5059363" y="1399528"/>
              <a:ext cx="43012" cy="42503"/>
            </a:xfrm>
            <a:custGeom>
              <a:avLst/>
              <a:gdLst/>
              <a:ahLst/>
              <a:cxnLst/>
              <a:rect l="l" t="t" r="r" b="b"/>
              <a:pathLst>
                <a:path w="761" h="752" extrusionOk="0">
                  <a:moveTo>
                    <a:pt x="1" y="0"/>
                  </a:moveTo>
                  <a:lnTo>
                    <a:pt x="1" y="752"/>
                  </a:lnTo>
                  <a:lnTo>
                    <a:pt x="761" y="752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1"/>
            <p:cNvSpPr/>
            <p:nvPr/>
          </p:nvSpPr>
          <p:spPr>
            <a:xfrm>
              <a:off x="4421763" y="1477470"/>
              <a:ext cx="244901" cy="129713"/>
            </a:xfrm>
            <a:custGeom>
              <a:avLst/>
              <a:gdLst/>
              <a:ahLst/>
              <a:cxnLst/>
              <a:rect l="l" t="t" r="r" b="b"/>
              <a:pathLst>
                <a:path w="4333" h="2295" extrusionOk="0">
                  <a:moveTo>
                    <a:pt x="1" y="1"/>
                  </a:moveTo>
                  <a:lnTo>
                    <a:pt x="1" y="2295"/>
                  </a:lnTo>
                  <a:lnTo>
                    <a:pt x="4332" y="2295"/>
                  </a:lnTo>
                  <a:lnTo>
                    <a:pt x="4332" y="1"/>
                  </a:lnTo>
                  <a:close/>
                </a:path>
              </a:pathLst>
            </a:custGeom>
            <a:solidFill>
              <a:srgbClr val="996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1"/>
            <p:cNvSpPr/>
            <p:nvPr/>
          </p:nvSpPr>
          <p:spPr>
            <a:xfrm>
              <a:off x="4421763" y="1323678"/>
              <a:ext cx="244336" cy="132822"/>
            </a:xfrm>
            <a:custGeom>
              <a:avLst/>
              <a:gdLst/>
              <a:ahLst/>
              <a:cxnLst/>
              <a:rect l="l" t="t" r="r" b="b"/>
              <a:pathLst>
                <a:path w="4323" h="2350" extrusionOk="0">
                  <a:moveTo>
                    <a:pt x="2162" y="0"/>
                  </a:moveTo>
                  <a:cubicBezTo>
                    <a:pt x="968" y="0"/>
                    <a:pt x="1" y="1050"/>
                    <a:pt x="1" y="2343"/>
                  </a:cubicBezTo>
                  <a:lnTo>
                    <a:pt x="1" y="2350"/>
                  </a:lnTo>
                  <a:lnTo>
                    <a:pt x="4323" y="2350"/>
                  </a:lnTo>
                  <a:lnTo>
                    <a:pt x="4323" y="2343"/>
                  </a:lnTo>
                  <a:cubicBezTo>
                    <a:pt x="4323" y="1050"/>
                    <a:pt x="3355" y="0"/>
                    <a:pt x="2162" y="0"/>
                  </a:cubicBezTo>
                  <a:close/>
                </a:path>
              </a:pathLst>
            </a:custGeom>
            <a:solidFill>
              <a:srgbClr val="996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1"/>
            <p:cNvSpPr/>
            <p:nvPr/>
          </p:nvSpPr>
          <p:spPr>
            <a:xfrm>
              <a:off x="4409837" y="1456331"/>
              <a:ext cx="275592" cy="21760"/>
            </a:xfrm>
            <a:custGeom>
              <a:avLst/>
              <a:gdLst/>
              <a:ahLst/>
              <a:cxnLst/>
              <a:rect l="l" t="t" r="r" b="b"/>
              <a:pathLst>
                <a:path w="4876" h="385" extrusionOk="0">
                  <a:moveTo>
                    <a:pt x="1" y="1"/>
                  </a:moveTo>
                  <a:lnTo>
                    <a:pt x="1" y="384"/>
                  </a:lnTo>
                  <a:lnTo>
                    <a:pt x="4876" y="384"/>
                  </a:lnTo>
                  <a:lnTo>
                    <a:pt x="4876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1"/>
            <p:cNvSpPr/>
            <p:nvPr/>
          </p:nvSpPr>
          <p:spPr>
            <a:xfrm>
              <a:off x="4436797" y="1481935"/>
              <a:ext cx="31708" cy="117053"/>
            </a:xfrm>
            <a:custGeom>
              <a:avLst/>
              <a:gdLst/>
              <a:ahLst/>
              <a:cxnLst/>
              <a:rect l="l" t="t" r="r" b="b"/>
              <a:pathLst>
                <a:path w="561" h="2071" extrusionOk="0">
                  <a:moveTo>
                    <a:pt x="260" y="1"/>
                  </a:moveTo>
                  <a:cubicBezTo>
                    <a:pt x="92" y="1"/>
                    <a:pt x="1" y="329"/>
                    <a:pt x="1" y="329"/>
                  </a:cubicBezTo>
                  <a:lnTo>
                    <a:pt x="1" y="2071"/>
                  </a:lnTo>
                  <a:lnTo>
                    <a:pt x="560" y="2071"/>
                  </a:lnTo>
                  <a:lnTo>
                    <a:pt x="560" y="329"/>
                  </a:lnTo>
                  <a:cubicBezTo>
                    <a:pt x="560" y="329"/>
                    <a:pt x="495" y="1"/>
                    <a:pt x="260" y="1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1"/>
            <p:cNvSpPr/>
            <p:nvPr/>
          </p:nvSpPr>
          <p:spPr>
            <a:xfrm>
              <a:off x="4482917" y="1481935"/>
              <a:ext cx="31708" cy="117053"/>
            </a:xfrm>
            <a:custGeom>
              <a:avLst/>
              <a:gdLst/>
              <a:ahLst/>
              <a:cxnLst/>
              <a:rect l="l" t="t" r="r" b="b"/>
              <a:pathLst>
                <a:path w="561" h="2071" extrusionOk="0">
                  <a:moveTo>
                    <a:pt x="260" y="1"/>
                  </a:moveTo>
                  <a:cubicBezTo>
                    <a:pt x="91" y="1"/>
                    <a:pt x="1" y="329"/>
                    <a:pt x="1" y="329"/>
                  </a:cubicBezTo>
                  <a:lnTo>
                    <a:pt x="1" y="2071"/>
                  </a:lnTo>
                  <a:lnTo>
                    <a:pt x="560" y="2071"/>
                  </a:lnTo>
                  <a:lnTo>
                    <a:pt x="560" y="329"/>
                  </a:lnTo>
                  <a:cubicBezTo>
                    <a:pt x="560" y="329"/>
                    <a:pt x="495" y="1"/>
                    <a:pt x="260" y="1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4531524" y="1481935"/>
              <a:ext cx="31595" cy="117053"/>
            </a:xfrm>
            <a:custGeom>
              <a:avLst/>
              <a:gdLst/>
              <a:ahLst/>
              <a:cxnLst/>
              <a:rect l="l" t="t" r="r" b="b"/>
              <a:pathLst>
                <a:path w="559" h="2071" extrusionOk="0">
                  <a:moveTo>
                    <a:pt x="260" y="1"/>
                  </a:moveTo>
                  <a:cubicBezTo>
                    <a:pt x="90" y="1"/>
                    <a:pt x="0" y="329"/>
                    <a:pt x="0" y="329"/>
                  </a:cubicBezTo>
                  <a:lnTo>
                    <a:pt x="0" y="2071"/>
                  </a:lnTo>
                  <a:lnTo>
                    <a:pt x="559" y="2071"/>
                  </a:lnTo>
                  <a:lnTo>
                    <a:pt x="559" y="329"/>
                  </a:lnTo>
                  <a:cubicBezTo>
                    <a:pt x="559" y="329"/>
                    <a:pt x="493" y="1"/>
                    <a:pt x="260" y="1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4577532" y="1481935"/>
              <a:ext cx="31708" cy="117053"/>
            </a:xfrm>
            <a:custGeom>
              <a:avLst/>
              <a:gdLst/>
              <a:ahLst/>
              <a:cxnLst/>
              <a:rect l="l" t="t" r="r" b="b"/>
              <a:pathLst>
                <a:path w="561" h="2071" extrusionOk="0">
                  <a:moveTo>
                    <a:pt x="260" y="1"/>
                  </a:moveTo>
                  <a:cubicBezTo>
                    <a:pt x="92" y="1"/>
                    <a:pt x="1" y="329"/>
                    <a:pt x="1" y="329"/>
                  </a:cubicBezTo>
                  <a:lnTo>
                    <a:pt x="1" y="2071"/>
                  </a:lnTo>
                  <a:lnTo>
                    <a:pt x="560" y="2071"/>
                  </a:lnTo>
                  <a:lnTo>
                    <a:pt x="560" y="329"/>
                  </a:lnTo>
                  <a:cubicBezTo>
                    <a:pt x="560" y="329"/>
                    <a:pt x="495" y="1"/>
                    <a:pt x="260" y="1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4622578" y="1481935"/>
              <a:ext cx="31595" cy="117053"/>
            </a:xfrm>
            <a:custGeom>
              <a:avLst/>
              <a:gdLst/>
              <a:ahLst/>
              <a:cxnLst/>
              <a:rect l="l" t="t" r="r" b="b"/>
              <a:pathLst>
                <a:path w="559" h="2071" extrusionOk="0">
                  <a:moveTo>
                    <a:pt x="260" y="1"/>
                  </a:moveTo>
                  <a:cubicBezTo>
                    <a:pt x="90" y="1"/>
                    <a:pt x="0" y="329"/>
                    <a:pt x="0" y="329"/>
                  </a:cubicBezTo>
                  <a:lnTo>
                    <a:pt x="0" y="2071"/>
                  </a:lnTo>
                  <a:lnTo>
                    <a:pt x="559" y="2071"/>
                  </a:lnTo>
                  <a:lnTo>
                    <a:pt x="559" y="329"/>
                  </a:lnTo>
                  <a:cubicBezTo>
                    <a:pt x="559" y="329"/>
                    <a:pt x="493" y="1"/>
                    <a:pt x="260" y="1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4711936" y="1472496"/>
              <a:ext cx="32442" cy="120162"/>
            </a:xfrm>
            <a:custGeom>
              <a:avLst/>
              <a:gdLst/>
              <a:ahLst/>
              <a:cxnLst/>
              <a:rect l="l" t="t" r="r" b="b"/>
              <a:pathLst>
                <a:path w="574" h="2126" extrusionOk="0">
                  <a:moveTo>
                    <a:pt x="267" y="1"/>
                  </a:moveTo>
                  <a:cubicBezTo>
                    <a:pt x="94" y="1"/>
                    <a:pt x="0" y="337"/>
                    <a:pt x="0" y="337"/>
                  </a:cubicBezTo>
                  <a:lnTo>
                    <a:pt x="0" y="2125"/>
                  </a:lnTo>
                  <a:lnTo>
                    <a:pt x="574" y="2125"/>
                  </a:lnTo>
                  <a:lnTo>
                    <a:pt x="574" y="337"/>
                  </a:lnTo>
                  <a:cubicBezTo>
                    <a:pt x="574" y="337"/>
                    <a:pt x="507" y="1"/>
                    <a:pt x="267" y="1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1"/>
            <p:cNvSpPr/>
            <p:nvPr/>
          </p:nvSpPr>
          <p:spPr>
            <a:xfrm>
              <a:off x="4759186" y="1471309"/>
              <a:ext cx="32499" cy="120105"/>
            </a:xfrm>
            <a:custGeom>
              <a:avLst/>
              <a:gdLst/>
              <a:ahLst/>
              <a:cxnLst/>
              <a:rect l="l" t="t" r="r" b="b"/>
              <a:pathLst>
                <a:path w="575" h="2125" extrusionOk="0">
                  <a:moveTo>
                    <a:pt x="267" y="0"/>
                  </a:moveTo>
                  <a:cubicBezTo>
                    <a:pt x="94" y="0"/>
                    <a:pt x="0" y="337"/>
                    <a:pt x="0" y="337"/>
                  </a:cubicBezTo>
                  <a:lnTo>
                    <a:pt x="0" y="2125"/>
                  </a:lnTo>
                  <a:lnTo>
                    <a:pt x="574" y="2125"/>
                  </a:lnTo>
                  <a:lnTo>
                    <a:pt x="575" y="337"/>
                  </a:lnTo>
                  <a:cubicBezTo>
                    <a:pt x="575" y="337"/>
                    <a:pt x="508" y="0"/>
                    <a:pt x="267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1"/>
            <p:cNvSpPr/>
            <p:nvPr/>
          </p:nvSpPr>
          <p:spPr>
            <a:xfrm>
              <a:off x="4814067" y="1470575"/>
              <a:ext cx="32556" cy="120105"/>
            </a:xfrm>
            <a:custGeom>
              <a:avLst/>
              <a:gdLst/>
              <a:ahLst/>
              <a:cxnLst/>
              <a:rect l="l" t="t" r="r" b="b"/>
              <a:pathLst>
                <a:path w="576" h="2125" extrusionOk="0">
                  <a:moveTo>
                    <a:pt x="266" y="0"/>
                  </a:moveTo>
                  <a:cubicBezTo>
                    <a:pt x="93" y="0"/>
                    <a:pt x="0" y="337"/>
                    <a:pt x="0" y="337"/>
                  </a:cubicBezTo>
                  <a:lnTo>
                    <a:pt x="0" y="2125"/>
                  </a:lnTo>
                  <a:lnTo>
                    <a:pt x="574" y="2125"/>
                  </a:lnTo>
                  <a:lnTo>
                    <a:pt x="575" y="337"/>
                  </a:lnTo>
                  <a:cubicBezTo>
                    <a:pt x="575" y="337"/>
                    <a:pt x="506" y="0"/>
                    <a:pt x="266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1"/>
            <p:cNvSpPr/>
            <p:nvPr/>
          </p:nvSpPr>
          <p:spPr>
            <a:xfrm>
              <a:off x="4861318" y="1469388"/>
              <a:ext cx="32556" cy="120048"/>
            </a:xfrm>
            <a:custGeom>
              <a:avLst/>
              <a:gdLst/>
              <a:ahLst/>
              <a:cxnLst/>
              <a:rect l="l" t="t" r="r" b="b"/>
              <a:pathLst>
                <a:path w="576" h="2124" extrusionOk="0">
                  <a:moveTo>
                    <a:pt x="266" y="0"/>
                  </a:moveTo>
                  <a:cubicBezTo>
                    <a:pt x="93" y="0"/>
                    <a:pt x="1" y="337"/>
                    <a:pt x="1" y="337"/>
                  </a:cubicBezTo>
                  <a:lnTo>
                    <a:pt x="1" y="2123"/>
                  </a:lnTo>
                  <a:lnTo>
                    <a:pt x="574" y="2123"/>
                  </a:lnTo>
                  <a:lnTo>
                    <a:pt x="575" y="337"/>
                  </a:lnTo>
                  <a:cubicBezTo>
                    <a:pt x="575" y="337"/>
                    <a:pt x="508" y="0"/>
                    <a:pt x="266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1"/>
            <p:cNvSpPr/>
            <p:nvPr/>
          </p:nvSpPr>
          <p:spPr>
            <a:xfrm>
              <a:off x="4912920" y="1470914"/>
              <a:ext cx="32556" cy="120162"/>
            </a:xfrm>
            <a:custGeom>
              <a:avLst/>
              <a:gdLst/>
              <a:ahLst/>
              <a:cxnLst/>
              <a:rect l="l" t="t" r="r" b="b"/>
              <a:pathLst>
                <a:path w="576" h="2126" extrusionOk="0">
                  <a:moveTo>
                    <a:pt x="267" y="1"/>
                  </a:moveTo>
                  <a:cubicBezTo>
                    <a:pt x="94" y="1"/>
                    <a:pt x="1" y="337"/>
                    <a:pt x="1" y="337"/>
                  </a:cubicBezTo>
                  <a:lnTo>
                    <a:pt x="1" y="2125"/>
                  </a:lnTo>
                  <a:lnTo>
                    <a:pt x="574" y="2125"/>
                  </a:lnTo>
                  <a:lnTo>
                    <a:pt x="575" y="337"/>
                  </a:lnTo>
                  <a:cubicBezTo>
                    <a:pt x="575" y="337"/>
                    <a:pt x="508" y="1"/>
                    <a:pt x="267" y="1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1"/>
            <p:cNvSpPr/>
            <p:nvPr/>
          </p:nvSpPr>
          <p:spPr>
            <a:xfrm>
              <a:off x="4960171" y="1469727"/>
              <a:ext cx="32499" cy="120105"/>
            </a:xfrm>
            <a:custGeom>
              <a:avLst/>
              <a:gdLst/>
              <a:ahLst/>
              <a:cxnLst/>
              <a:rect l="l" t="t" r="r" b="b"/>
              <a:pathLst>
                <a:path w="575" h="2125" extrusionOk="0">
                  <a:moveTo>
                    <a:pt x="268" y="0"/>
                  </a:moveTo>
                  <a:cubicBezTo>
                    <a:pt x="94" y="0"/>
                    <a:pt x="1" y="337"/>
                    <a:pt x="1" y="337"/>
                  </a:cubicBezTo>
                  <a:lnTo>
                    <a:pt x="1" y="2125"/>
                  </a:lnTo>
                  <a:lnTo>
                    <a:pt x="574" y="2125"/>
                  </a:lnTo>
                  <a:lnTo>
                    <a:pt x="574" y="337"/>
                  </a:lnTo>
                  <a:cubicBezTo>
                    <a:pt x="574" y="337"/>
                    <a:pt x="509" y="0"/>
                    <a:pt x="268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5015108" y="1468936"/>
              <a:ext cx="32442" cy="120162"/>
            </a:xfrm>
            <a:custGeom>
              <a:avLst/>
              <a:gdLst/>
              <a:ahLst/>
              <a:cxnLst/>
              <a:rect l="l" t="t" r="r" b="b"/>
              <a:pathLst>
                <a:path w="574" h="2126" extrusionOk="0">
                  <a:moveTo>
                    <a:pt x="266" y="1"/>
                  </a:moveTo>
                  <a:cubicBezTo>
                    <a:pt x="92" y="1"/>
                    <a:pt x="0" y="338"/>
                    <a:pt x="0" y="338"/>
                  </a:cubicBezTo>
                  <a:lnTo>
                    <a:pt x="0" y="2125"/>
                  </a:lnTo>
                  <a:lnTo>
                    <a:pt x="574" y="2125"/>
                  </a:lnTo>
                  <a:lnTo>
                    <a:pt x="574" y="338"/>
                  </a:lnTo>
                  <a:cubicBezTo>
                    <a:pt x="574" y="338"/>
                    <a:pt x="507" y="1"/>
                    <a:pt x="266" y="1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1"/>
            <p:cNvSpPr/>
            <p:nvPr/>
          </p:nvSpPr>
          <p:spPr>
            <a:xfrm>
              <a:off x="3975934" y="1367934"/>
              <a:ext cx="210085" cy="237045"/>
            </a:xfrm>
            <a:custGeom>
              <a:avLst/>
              <a:gdLst/>
              <a:ahLst/>
              <a:cxnLst/>
              <a:rect l="l" t="t" r="r" b="b"/>
              <a:pathLst>
                <a:path w="3717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3716" y="4194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1"/>
            <p:cNvSpPr/>
            <p:nvPr/>
          </p:nvSpPr>
          <p:spPr>
            <a:xfrm>
              <a:off x="3975991" y="1285244"/>
              <a:ext cx="210028" cy="82745"/>
            </a:xfrm>
            <a:custGeom>
              <a:avLst/>
              <a:gdLst/>
              <a:ahLst/>
              <a:cxnLst/>
              <a:rect l="l" t="t" r="r" b="b"/>
              <a:pathLst>
                <a:path w="3716" h="1464" extrusionOk="0">
                  <a:moveTo>
                    <a:pt x="808" y="1"/>
                  </a:moveTo>
                  <a:lnTo>
                    <a:pt x="1" y="1464"/>
                  </a:lnTo>
                  <a:lnTo>
                    <a:pt x="3715" y="1464"/>
                  </a:lnTo>
                  <a:lnTo>
                    <a:pt x="3715" y="7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3975934" y="1458931"/>
              <a:ext cx="210085" cy="13621"/>
            </a:xfrm>
            <a:custGeom>
              <a:avLst/>
              <a:gdLst/>
              <a:ahLst/>
              <a:cxnLst/>
              <a:rect l="l" t="t" r="r" b="b"/>
              <a:pathLst>
                <a:path w="3717" h="241" extrusionOk="0">
                  <a:moveTo>
                    <a:pt x="1" y="1"/>
                  </a:moveTo>
                  <a:lnTo>
                    <a:pt x="1" y="241"/>
                  </a:lnTo>
                  <a:lnTo>
                    <a:pt x="3716" y="241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1"/>
            <p:cNvSpPr/>
            <p:nvPr/>
          </p:nvSpPr>
          <p:spPr>
            <a:xfrm>
              <a:off x="3993116" y="1381216"/>
              <a:ext cx="68502" cy="73815"/>
            </a:xfrm>
            <a:custGeom>
              <a:avLst/>
              <a:gdLst/>
              <a:ahLst/>
              <a:cxnLst/>
              <a:rect l="l" t="t" r="r" b="b"/>
              <a:pathLst>
                <a:path w="1212" h="1306" extrusionOk="0">
                  <a:moveTo>
                    <a:pt x="606" y="0"/>
                  </a:moveTo>
                  <a:cubicBezTo>
                    <a:pt x="271" y="0"/>
                    <a:pt x="0" y="293"/>
                    <a:pt x="0" y="653"/>
                  </a:cubicBezTo>
                  <a:cubicBezTo>
                    <a:pt x="0" y="1013"/>
                    <a:pt x="271" y="1306"/>
                    <a:pt x="606" y="1306"/>
                  </a:cubicBezTo>
                  <a:cubicBezTo>
                    <a:pt x="940" y="1306"/>
                    <a:pt x="1211" y="1013"/>
                    <a:pt x="1211" y="653"/>
                  </a:cubicBezTo>
                  <a:cubicBezTo>
                    <a:pt x="1211" y="292"/>
                    <a:pt x="940" y="0"/>
                    <a:pt x="606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1"/>
            <p:cNvSpPr/>
            <p:nvPr/>
          </p:nvSpPr>
          <p:spPr>
            <a:xfrm>
              <a:off x="4001029" y="1397833"/>
              <a:ext cx="43633" cy="37134"/>
            </a:xfrm>
            <a:custGeom>
              <a:avLst/>
              <a:gdLst/>
              <a:ahLst/>
              <a:cxnLst/>
              <a:rect l="l" t="t" r="r" b="b"/>
              <a:pathLst>
                <a:path w="772" h="657" extrusionOk="0">
                  <a:moveTo>
                    <a:pt x="444" y="0"/>
                  </a:moveTo>
                  <a:cubicBezTo>
                    <a:pt x="443" y="0"/>
                    <a:pt x="441" y="0"/>
                    <a:pt x="440" y="0"/>
                  </a:cubicBezTo>
                  <a:cubicBezTo>
                    <a:pt x="146" y="0"/>
                    <a:pt x="1" y="356"/>
                    <a:pt x="211" y="562"/>
                  </a:cubicBezTo>
                  <a:cubicBezTo>
                    <a:pt x="278" y="627"/>
                    <a:pt x="359" y="656"/>
                    <a:pt x="438" y="656"/>
                  </a:cubicBezTo>
                  <a:cubicBezTo>
                    <a:pt x="609" y="656"/>
                    <a:pt x="772" y="522"/>
                    <a:pt x="768" y="322"/>
                  </a:cubicBezTo>
                  <a:cubicBezTo>
                    <a:pt x="766" y="143"/>
                    <a:pt x="621" y="0"/>
                    <a:pt x="444" y="0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4080948" y="1367934"/>
              <a:ext cx="13452" cy="99306"/>
            </a:xfrm>
            <a:custGeom>
              <a:avLst/>
              <a:gdLst/>
              <a:ahLst/>
              <a:cxnLst/>
              <a:rect l="l" t="t" r="r" b="b"/>
              <a:pathLst>
                <a:path w="238" h="1757" extrusionOk="0">
                  <a:moveTo>
                    <a:pt x="0" y="1"/>
                  </a:moveTo>
                  <a:lnTo>
                    <a:pt x="0" y="1756"/>
                  </a:lnTo>
                  <a:lnTo>
                    <a:pt x="237" y="175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1"/>
            <p:cNvSpPr/>
            <p:nvPr/>
          </p:nvSpPr>
          <p:spPr>
            <a:xfrm>
              <a:off x="4106834" y="1380425"/>
              <a:ext cx="68502" cy="73872"/>
            </a:xfrm>
            <a:custGeom>
              <a:avLst/>
              <a:gdLst/>
              <a:ahLst/>
              <a:cxnLst/>
              <a:rect l="l" t="t" r="r" b="b"/>
              <a:pathLst>
                <a:path w="1212" h="1307" extrusionOk="0">
                  <a:moveTo>
                    <a:pt x="606" y="0"/>
                  </a:moveTo>
                  <a:cubicBezTo>
                    <a:pt x="271" y="0"/>
                    <a:pt x="0" y="293"/>
                    <a:pt x="0" y="653"/>
                  </a:cubicBezTo>
                  <a:cubicBezTo>
                    <a:pt x="0" y="1013"/>
                    <a:pt x="271" y="1306"/>
                    <a:pt x="606" y="1306"/>
                  </a:cubicBezTo>
                  <a:cubicBezTo>
                    <a:pt x="940" y="1306"/>
                    <a:pt x="1211" y="1013"/>
                    <a:pt x="1211" y="653"/>
                  </a:cubicBezTo>
                  <a:cubicBezTo>
                    <a:pt x="1211" y="293"/>
                    <a:pt x="940" y="0"/>
                    <a:pt x="606" y="0"/>
                  </a:cubicBez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1"/>
            <p:cNvSpPr/>
            <p:nvPr/>
          </p:nvSpPr>
          <p:spPr>
            <a:xfrm>
              <a:off x="4114747" y="1396985"/>
              <a:ext cx="43577" cy="37134"/>
            </a:xfrm>
            <a:custGeom>
              <a:avLst/>
              <a:gdLst/>
              <a:ahLst/>
              <a:cxnLst/>
              <a:rect l="l" t="t" r="r" b="b"/>
              <a:pathLst>
                <a:path w="771" h="657" extrusionOk="0">
                  <a:moveTo>
                    <a:pt x="442" y="0"/>
                  </a:moveTo>
                  <a:cubicBezTo>
                    <a:pt x="441" y="0"/>
                    <a:pt x="441" y="0"/>
                    <a:pt x="440" y="0"/>
                  </a:cubicBezTo>
                  <a:cubicBezTo>
                    <a:pt x="146" y="0"/>
                    <a:pt x="1" y="356"/>
                    <a:pt x="210" y="562"/>
                  </a:cubicBezTo>
                  <a:cubicBezTo>
                    <a:pt x="277" y="627"/>
                    <a:pt x="358" y="657"/>
                    <a:pt x="438" y="657"/>
                  </a:cubicBezTo>
                  <a:cubicBezTo>
                    <a:pt x="608" y="657"/>
                    <a:pt x="771" y="523"/>
                    <a:pt x="768" y="323"/>
                  </a:cubicBezTo>
                  <a:cubicBezTo>
                    <a:pt x="766" y="143"/>
                    <a:pt x="620" y="0"/>
                    <a:pt x="442" y="0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4170984" y="1458931"/>
              <a:ext cx="15034" cy="146048"/>
            </a:xfrm>
            <a:custGeom>
              <a:avLst/>
              <a:gdLst/>
              <a:ahLst/>
              <a:cxnLst/>
              <a:rect l="l" t="t" r="r" b="b"/>
              <a:pathLst>
                <a:path w="266" h="2584" extrusionOk="0">
                  <a:moveTo>
                    <a:pt x="0" y="1"/>
                  </a:moveTo>
                  <a:lnTo>
                    <a:pt x="0" y="2584"/>
                  </a:lnTo>
                  <a:lnTo>
                    <a:pt x="265" y="2584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1"/>
            <p:cNvSpPr/>
            <p:nvPr/>
          </p:nvSpPr>
          <p:spPr>
            <a:xfrm>
              <a:off x="3804849" y="1154230"/>
              <a:ext cx="171143" cy="450747"/>
            </a:xfrm>
            <a:custGeom>
              <a:avLst/>
              <a:gdLst/>
              <a:ahLst/>
              <a:cxnLst/>
              <a:rect l="l" t="t" r="r" b="b"/>
              <a:pathLst>
                <a:path w="3028" h="7975" extrusionOk="0">
                  <a:moveTo>
                    <a:pt x="1" y="0"/>
                  </a:moveTo>
                  <a:lnTo>
                    <a:pt x="1" y="7975"/>
                  </a:lnTo>
                  <a:lnTo>
                    <a:pt x="3028" y="7975"/>
                  </a:lnTo>
                  <a:lnTo>
                    <a:pt x="3028" y="0"/>
                  </a:lnTo>
                  <a:close/>
                </a:path>
              </a:pathLst>
            </a:custGeom>
            <a:solidFill>
              <a:srgbClr val="BC8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1"/>
            <p:cNvSpPr/>
            <p:nvPr/>
          </p:nvSpPr>
          <p:spPr>
            <a:xfrm>
              <a:off x="3801344" y="1136709"/>
              <a:ext cx="181090" cy="17465"/>
            </a:xfrm>
            <a:custGeom>
              <a:avLst/>
              <a:gdLst/>
              <a:ahLst/>
              <a:cxnLst/>
              <a:rect l="l" t="t" r="r" b="b"/>
              <a:pathLst>
                <a:path w="3204" h="309" extrusionOk="0">
                  <a:moveTo>
                    <a:pt x="1" y="0"/>
                  </a:moveTo>
                  <a:lnTo>
                    <a:pt x="1" y="309"/>
                  </a:lnTo>
                  <a:lnTo>
                    <a:pt x="3204" y="309"/>
                  </a:lnTo>
                  <a:lnTo>
                    <a:pt x="3204" y="0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1"/>
            <p:cNvSpPr/>
            <p:nvPr/>
          </p:nvSpPr>
          <p:spPr>
            <a:xfrm>
              <a:off x="3801344" y="1297283"/>
              <a:ext cx="181090" cy="12717"/>
            </a:xfrm>
            <a:custGeom>
              <a:avLst/>
              <a:gdLst/>
              <a:ahLst/>
              <a:cxnLst/>
              <a:rect l="l" t="t" r="r" b="b"/>
              <a:pathLst>
                <a:path w="3204" h="225" extrusionOk="0">
                  <a:moveTo>
                    <a:pt x="1" y="1"/>
                  </a:moveTo>
                  <a:lnTo>
                    <a:pt x="1" y="225"/>
                  </a:lnTo>
                  <a:lnTo>
                    <a:pt x="3204" y="225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1"/>
            <p:cNvSpPr/>
            <p:nvPr/>
          </p:nvSpPr>
          <p:spPr>
            <a:xfrm>
              <a:off x="3804849" y="1118226"/>
              <a:ext cx="171143" cy="18539"/>
            </a:xfrm>
            <a:custGeom>
              <a:avLst/>
              <a:gdLst/>
              <a:ahLst/>
              <a:cxnLst/>
              <a:rect l="l" t="t" r="r" b="b"/>
              <a:pathLst>
                <a:path w="3028" h="328" extrusionOk="0">
                  <a:moveTo>
                    <a:pt x="1" y="0"/>
                  </a:moveTo>
                  <a:lnTo>
                    <a:pt x="1" y="327"/>
                  </a:lnTo>
                  <a:lnTo>
                    <a:pt x="3028" y="327"/>
                  </a:lnTo>
                  <a:lnTo>
                    <a:pt x="3028" y="0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1"/>
            <p:cNvSpPr/>
            <p:nvPr/>
          </p:nvSpPr>
          <p:spPr>
            <a:xfrm>
              <a:off x="3824122" y="1078945"/>
              <a:ext cx="130561" cy="39338"/>
            </a:xfrm>
            <a:custGeom>
              <a:avLst/>
              <a:gdLst/>
              <a:ahLst/>
              <a:cxnLst/>
              <a:rect l="l" t="t" r="r" b="b"/>
              <a:pathLst>
                <a:path w="2310" h="696" extrusionOk="0">
                  <a:moveTo>
                    <a:pt x="632" y="1"/>
                  </a:moveTo>
                  <a:lnTo>
                    <a:pt x="1" y="695"/>
                  </a:lnTo>
                  <a:lnTo>
                    <a:pt x="2310" y="695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3875442" y="1059332"/>
              <a:ext cx="20799" cy="32782"/>
            </a:xfrm>
            <a:custGeom>
              <a:avLst/>
              <a:gdLst/>
              <a:ahLst/>
              <a:cxnLst/>
              <a:rect l="l" t="t" r="r" b="b"/>
              <a:pathLst>
                <a:path w="368" h="580" extrusionOk="0">
                  <a:moveTo>
                    <a:pt x="1" y="0"/>
                  </a:moveTo>
                  <a:lnTo>
                    <a:pt x="1" y="579"/>
                  </a:lnTo>
                  <a:lnTo>
                    <a:pt x="367" y="57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>
              <a:off x="3852664" y="1158865"/>
              <a:ext cx="76359" cy="136496"/>
            </a:xfrm>
            <a:custGeom>
              <a:avLst/>
              <a:gdLst/>
              <a:ahLst/>
              <a:cxnLst/>
              <a:rect l="l" t="t" r="r" b="b"/>
              <a:pathLst>
                <a:path w="1351" h="2415" extrusionOk="0">
                  <a:moveTo>
                    <a:pt x="1" y="1"/>
                  </a:moveTo>
                  <a:lnTo>
                    <a:pt x="1" y="2414"/>
                  </a:lnTo>
                  <a:lnTo>
                    <a:pt x="1350" y="2414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>
              <a:off x="3873125" y="1164065"/>
              <a:ext cx="32499" cy="120105"/>
            </a:xfrm>
            <a:custGeom>
              <a:avLst/>
              <a:gdLst/>
              <a:ahLst/>
              <a:cxnLst/>
              <a:rect l="l" t="t" r="r" b="b"/>
              <a:pathLst>
                <a:path w="575" h="2125" extrusionOk="0">
                  <a:moveTo>
                    <a:pt x="268" y="1"/>
                  </a:moveTo>
                  <a:cubicBezTo>
                    <a:pt x="94" y="1"/>
                    <a:pt x="1" y="337"/>
                    <a:pt x="1" y="337"/>
                  </a:cubicBezTo>
                  <a:lnTo>
                    <a:pt x="1" y="2124"/>
                  </a:lnTo>
                  <a:lnTo>
                    <a:pt x="574" y="2124"/>
                  </a:lnTo>
                  <a:lnTo>
                    <a:pt x="574" y="337"/>
                  </a:lnTo>
                  <a:cubicBezTo>
                    <a:pt x="574" y="337"/>
                    <a:pt x="508" y="1"/>
                    <a:pt x="268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3853682" y="1317857"/>
              <a:ext cx="76415" cy="136439"/>
            </a:xfrm>
            <a:custGeom>
              <a:avLst/>
              <a:gdLst/>
              <a:ahLst/>
              <a:cxnLst/>
              <a:rect l="l" t="t" r="r" b="b"/>
              <a:pathLst>
                <a:path w="1352" h="2414" extrusionOk="0">
                  <a:moveTo>
                    <a:pt x="1" y="0"/>
                  </a:moveTo>
                  <a:lnTo>
                    <a:pt x="1" y="2413"/>
                  </a:lnTo>
                  <a:lnTo>
                    <a:pt x="1351" y="2413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rgbClr val="7A4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1"/>
            <p:cNvSpPr/>
            <p:nvPr/>
          </p:nvSpPr>
          <p:spPr>
            <a:xfrm>
              <a:off x="3874255" y="1325091"/>
              <a:ext cx="32442" cy="118240"/>
            </a:xfrm>
            <a:custGeom>
              <a:avLst/>
              <a:gdLst/>
              <a:ahLst/>
              <a:cxnLst/>
              <a:rect l="l" t="t" r="r" b="b"/>
              <a:pathLst>
                <a:path w="574" h="2092" extrusionOk="0">
                  <a:moveTo>
                    <a:pt x="266" y="1"/>
                  </a:moveTo>
                  <a:cubicBezTo>
                    <a:pt x="93" y="1"/>
                    <a:pt x="0" y="332"/>
                    <a:pt x="0" y="332"/>
                  </a:cubicBezTo>
                  <a:lnTo>
                    <a:pt x="0" y="2091"/>
                  </a:lnTo>
                  <a:lnTo>
                    <a:pt x="574" y="2091"/>
                  </a:lnTo>
                  <a:lnTo>
                    <a:pt x="574" y="332"/>
                  </a:lnTo>
                  <a:cubicBezTo>
                    <a:pt x="574" y="332"/>
                    <a:pt x="507" y="1"/>
                    <a:pt x="266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1"/>
            <p:cNvSpPr/>
            <p:nvPr/>
          </p:nvSpPr>
          <p:spPr>
            <a:xfrm>
              <a:off x="3801344" y="1458931"/>
              <a:ext cx="174647" cy="13621"/>
            </a:xfrm>
            <a:custGeom>
              <a:avLst/>
              <a:gdLst/>
              <a:ahLst/>
              <a:cxnLst/>
              <a:rect l="l" t="t" r="r" b="b"/>
              <a:pathLst>
                <a:path w="3090" h="241" extrusionOk="0">
                  <a:moveTo>
                    <a:pt x="1" y="1"/>
                  </a:moveTo>
                  <a:lnTo>
                    <a:pt x="1" y="241"/>
                  </a:lnTo>
                  <a:lnTo>
                    <a:pt x="3090" y="241"/>
                  </a:lnTo>
                  <a:lnTo>
                    <a:pt x="3090" y="1"/>
                  </a:ln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1"/>
            <p:cNvSpPr/>
            <p:nvPr/>
          </p:nvSpPr>
          <p:spPr>
            <a:xfrm>
              <a:off x="3875668" y="1477470"/>
              <a:ext cx="32499" cy="118183"/>
            </a:xfrm>
            <a:custGeom>
              <a:avLst/>
              <a:gdLst/>
              <a:ahLst/>
              <a:cxnLst/>
              <a:rect l="l" t="t" r="r" b="b"/>
              <a:pathLst>
                <a:path w="575" h="2091" extrusionOk="0">
                  <a:moveTo>
                    <a:pt x="267" y="1"/>
                  </a:moveTo>
                  <a:cubicBezTo>
                    <a:pt x="93" y="1"/>
                    <a:pt x="1" y="332"/>
                    <a:pt x="1" y="332"/>
                  </a:cubicBezTo>
                  <a:lnTo>
                    <a:pt x="1" y="2091"/>
                  </a:lnTo>
                  <a:lnTo>
                    <a:pt x="574" y="2091"/>
                  </a:lnTo>
                  <a:lnTo>
                    <a:pt x="573" y="332"/>
                  </a:lnTo>
                  <a:cubicBezTo>
                    <a:pt x="573" y="332"/>
                    <a:pt x="507" y="1"/>
                    <a:pt x="267" y="1"/>
                  </a:cubicBezTo>
                  <a:close/>
                </a:path>
              </a:pathLst>
            </a:custGeom>
            <a:solidFill>
              <a:srgbClr val="4F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1"/>
            <p:cNvSpPr/>
            <p:nvPr/>
          </p:nvSpPr>
          <p:spPr>
            <a:xfrm>
              <a:off x="3939722" y="1457622"/>
              <a:ext cx="234558" cy="152774"/>
            </a:xfrm>
            <a:custGeom>
              <a:avLst/>
              <a:gdLst/>
              <a:ahLst/>
              <a:cxnLst/>
              <a:rect l="l" t="t" r="r" b="b"/>
              <a:pathLst>
                <a:path w="4150" h="2703" extrusionOk="0">
                  <a:moveTo>
                    <a:pt x="2074" y="1"/>
                  </a:moveTo>
                  <a:cubicBezTo>
                    <a:pt x="930" y="1"/>
                    <a:pt x="0" y="605"/>
                    <a:pt x="0" y="1352"/>
                  </a:cubicBezTo>
                  <a:cubicBezTo>
                    <a:pt x="0" y="2098"/>
                    <a:pt x="929" y="2703"/>
                    <a:pt x="2074" y="2703"/>
                  </a:cubicBezTo>
                  <a:cubicBezTo>
                    <a:pt x="3220" y="2703"/>
                    <a:pt x="4150" y="2098"/>
                    <a:pt x="4150" y="1352"/>
                  </a:cubicBezTo>
                  <a:cubicBezTo>
                    <a:pt x="4150" y="606"/>
                    <a:pt x="3220" y="1"/>
                    <a:pt x="2074" y="1"/>
                  </a:cubicBezTo>
                  <a:close/>
                </a:path>
              </a:pathLst>
            </a:custGeom>
            <a:solidFill>
              <a:srgbClr val="0C6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>
              <a:off x="4052140" y="1457622"/>
              <a:ext cx="122140" cy="152774"/>
            </a:xfrm>
            <a:custGeom>
              <a:avLst/>
              <a:gdLst/>
              <a:ahLst/>
              <a:cxnLst/>
              <a:rect l="l" t="t" r="r" b="b"/>
              <a:pathLst>
                <a:path w="2161" h="2703" extrusionOk="0">
                  <a:moveTo>
                    <a:pt x="85" y="1"/>
                  </a:moveTo>
                  <a:cubicBezTo>
                    <a:pt x="58" y="1"/>
                    <a:pt x="29" y="2"/>
                    <a:pt x="1" y="2"/>
                  </a:cubicBezTo>
                  <a:lnTo>
                    <a:pt x="1" y="2702"/>
                  </a:lnTo>
                  <a:cubicBezTo>
                    <a:pt x="29" y="2702"/>
                    <a:pt x="58" y="2703"/>
                    <a:pt x="85" y="2703"/>
                  </a:cubicBezTo>
                  <a:cubicBezTo>
                    <a:pt x="1231" y="2703"/>
                    <a:pt x="2161" y="2098"/>
                    <a:pt x="2161" y="1352"/>
                  </a:cubicBezTo>
                  <a:cubicBezTo>
                    <a:pt x="2161" y="605"/>
                    <a:pt x="1231" y="1"/>
                    <a:pt x="85" y="1"/>
                  </a:cubicBezTo>
                  <a:close/>
                </a:path>
              </a:pathLst>
            </a:custGeom>
            <a:solidFill>
              <a:srgbClr val="0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1"/>
            <p:cNvSpPr/>
            <p:nvPr/>
          </p:nvSpPr>
          <p:spPr>
            <a:xfrm>
              <a:off x="5054878" y="1124776"/>
              <a:ext cx="171764" cy="484716"/>
            </a:xfrm>
            <a:custGeom>
              <a:avLst/>
              <a:gdLst/>
              <a:ahLst/>
              <a:cxnLst/>
              <a:rect l="l" t="t" r="r" b="b"/>
              <a:pathLst>
                <a:path w="3039" h="8576" extrusionOk="0">
                  <a:moveTo>
                    <a:pt x="1504" y="1"/>
                  </a:moveTo>
                  <a:cubicBezTo>
                    <a:pt x="1211" y="1"/>
                    <a:pt x="0" y="4071"/>
                    <a:pt x="0" y="5655"/>
                  </a:cubicBezTo>
                  <a:cubicBezTo>
                    <a:pt x="0" y="7268"/>
                    <a:pt x="681" y="8576"/>
                    <a:pt x="1519" y="8576"/>
                  </a:cubicBezTo>
                  <a:cubicBezTo>
                    <a:pt x="2358" y="8576"/>
                    <a:pt x="3039" y="7268"/>
                    <a:pt x="3039" y="5655"/>
                  </a:cubicBezTo>
                  <a:cubicBezTo>
                    <a:pt x="3039" y="4042"/>
                    <a:pt x="1827" y="182"/>
                    <a:pt x="1519" y="5"/>
                  </a:cubicBezTo>
                  <a:cubicBezTo>
                    <a:pt x="1514" y="2"/>
                    <a:pt x="1509" y="1"/>
                    <a:pt x="1504" y="1"/>
                  </a:cubicBezTo>
                  <a:close/>
                </a:path>
              </a:pathLst>
            </a:custGeom>
            <a:solidFill>
              <a:srgbClr val="0C6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1"/>
            <p:cNvSpPr/>
            <p:nvPr/>
          </p:nvSpPr>
          <p:spPr>
            <a:xfrm>
              <a:off x="5140732" y="1124889"/>
              <a:ext cx="85910" cy="484489"/>
            </a:xfrm>
            <a:custGeom>
              <a:avLst/>
              <a:gdLst/>
              <a:ahLst/>
              <a:cxnLst/>
              <a:rect l="l" t="t" r="r" b="b"/>
              <a:pathLst>
                <a:path w="1520" h="8572" extrusionOk="0">
                  <a:moveTo>
                    <a:pt x="1" y="1"/>
                  </a:moveTo>
                  <a:lnTo>
                    <a:pt x="1" y="8572"/>
                  </a:lnTo>
                  <a:cubicBezTo>
                    <a:pt x="840" y="8572"/>
                    <a:pt x="1520" y="7264"/>
                    <a:pt x="1520" y="5651"/>
                  </a:cubicBezTo>
                  <a:cubicBezTo>
                    <a:pt x="1520" y="4038"/>
                    <a:pt x="308" y="178"/>
                    <a:pt x="1" y="1"/>
                  </a:cubicBezTo>
                  <a:close/>
                </a:path>
              </a:pathLst>
            </a:custGeom>
            <a:solidFill>
              <a:srgbClr val="0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>
              <a:off x="4132268" y="1342710"/>
              <a:ext cx="75002" cy="264457"/>
            </a:xfrm>
            <a:custGeom>
              <a:avLst/>
              <a:gdLst/>
              <a:ahLst/>
              <a:cxnLst/>
              <a:rect l="l" t="t" r="r" b="b"/>
              <a:pathLst>
                <a:path w="1327" h="4679" extrusionOk="0">
                  <a:moveTo>
                    <a:pt x="656" y="1"/>
                  </a:moveTo>
                  <a:cubicBezTo>
                    <a:pt x="529" y="1"/>
                    <a:pt x="0" y="2221"/>
                    <a:pt x="0" y="3085"/>
                  </a:cubicBezTo>
                  <a:cubicBezTo>
                    <a:pt x="0" y="3965"/>
                    <a:pt x="297" y="4679"/>
                    <a:pt x="663" y="4679"/>
                  </a:cubicBezTo>
                  <a:cubicBezTo>
                    <a:pt x="1029" y="4679"/>
                    <a:pt x="1326" y="3965"/>
                    <a:pt x="1326" y="3085"/>
                  </a:cubicBezTo>
                  <a:cubicBezTo>
                    <a:pt x="1326" y="2205"/>
                    <a:pt x="797" y="99"/>
                    <a:pt x="663" y="3"/>
                  </a:cubicBezTo>
                  <a:cubicBezTo>
                    <a:pt x="661" y="2"/>
                    <a:pt x="659" y="1"/>
                    <a:pt x="656" y="1"/>
                  </a:cubicBezTo>
                  <a:close/>
                </a:path>
              </a:pathLst>
            </a:custGeom>
            <a:solidFill>
              <a:srgbClr val="0C6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4169684" y="1342766"/>
              <a:ext cx="37586" cy="264288"/>
            </a:xfrm>
            <a:custGeom>
              <a:avLst/>
              <a:gdLst/>
              <a:ahLst/>
              <a:cxnLst/>
              <a:rect l="l" t="t" r="r" b="b"/>
              <a:pathLst>
                <a:path w="665" h="4676" extrusionOk="0">
                  <a:moveTo>
                    <a:pt x="1" y="0"/>
                  </a:moveTo>
                  <a:lnTo>
                    <a:pt x="1" y="4676"/>
                  </a:lnTo>
                  <a:cubicBezTo>
                    <a:pt x="367" y="4676"/>
                    <a:pt x="664" y="3963"/>
                    <a:pt x="664" y="3083"/>
                  </a:cubicBezTo>
                  <a:cubicBezTo>
                    <a:pt x="664" y="2203"/>
                    <a:pt x="135" y="97"/>
                    <a:pt x="1" y="0"/>
                  </a:cubicBezTo>
                  <a:close/>
                </a:path>
              </a:pathLst>
            </a:custGeom>
            <a:solidFill>
              <a:srgbClr val="0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5164470" y="1485828"/>
              <a:ext cx="172556" cy="125192"/>
            </a:xfrm>
            <a:custGeom>
              <a:avLst/>
              <a:gdLst/>
              <a:ahLst/>
              <a:cxnLst/>
              <a:rect l="l" t="t" r="r" b="b"/>
              <a:pathLst>
                <a:path w="3053" h="2215" extrusionOk="0">
                  <a:moveTo>
                    <a:pt x="1526" y="0"/>
                  </a:moveTo>
                  <a:cubicBezTo>
                    <a:pt x="683" y="0"/>
                    <a:pt x="0" y="496"/>
                    <a:pt x="0" y="1107"/>
                  </a:cubicBezTo>
                  <a:cubicBezTo>
                    <a:pt x="0" y="1719"/>
                    <a:pt x="683" y="2215"/>
                    <a:pt x="1526" y="2215"/>
                  </a:cubicBezTo>
                  <a:cubicBezTo>
                    <a:pt x="2370" y="2215"/>
                    <a:pt x="3053" y="1719"/>
                    <a:pt x="3053" y="1107"/>
                  </a:cubicBezTo>
                  <a:cubicBezTo>
                    <a:pt x="3053" y="496"/>
                    <a:pt x="2370" y="0"/>
                    <a:pt x="1526" y="0"/>
                  </a:cubicBezTo>
                  <a:close/>
                </a:path>
              </a:pathLst>
            </a:custGeom>
            <a:solidFill>
              <a:srgbClr val="0C6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5247215" y="1485885"/>
              <a:ext cx="89810" cy="125192"/>
            </a:xfrm>
            <a:custGeom>
              <a:avLst/>
              <a:gdLst/>
              <a:ahLst/>
              <a:cxnLst/>
              <a:rect l="l" t="t" r="r" b="b"/>
              <a:pathLst>
                <a:path w="1589" h="2215" extrusionOk="0">
                  <a:moveTo>
                    <a:pt x="0" y="0"/>
                  </a:moveTo>
                  <a:lnTo>
                    <a:pt x="0" y="2214"/>
                  </a:lnTo>
                  <a:cubicBezTo>
                    <a:pt x="21" y="2214"/>
                    <a:pt x="41" y="2215"/>
                    <a:pt x="62" y="2215"/>
                  </a:cubicBezTo>
                  <a:cubicBezTo>
                    <a:pt x="906" y="2215"/>
                    <a:pt x="1589" y="1718"/>
                    <a:pt x="1589" y="1108"/>
                  </a:cubicBezTo>
                  <a:cubicBezTo>
                    <a:pt x="1589" y="495"/>
                    <a:pt x="906" y="0"/>
                    <a:pt x="62" y="0"/>
                  </a:cubicBezTo>
                  <a:close/>
                </a:path>
              </a:pathLst>
            </a:custGeom>
            <a:solidFill>
              <a:srgbClr val="0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1853;p48"/>
          <p:cNvSpPr txBox="1">
            <a:spLocks noGrp="1"/>
          </p:cNvSpPr>
          <p:nvPr>
            <p:ph type="title" idx="2"/>
          </p:nvPr>
        </p:nvSpPr>
        <p:spPr>
          <a:xfrm flipH="1">
            <a:off x="21545" y="298870"/>
            <a:ext cx="4821917" cy="3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" sz="1200" b="1" dirty="0" smtClean="0">
                <a:solidFill>
                  <a:srgbClr val="055445"/>
                </a:solidFill>
                <a:latin typeface="Cardo"/>
                <a:ea typeface="Cardo"/>
                <a:cs typeface="Cardo"/>
                <a:sym typeface="Cardo"/>
              </a:rPr>
              <a:t>Ragazza di profilo, </a:t>
            </a:r>
            <a:r>
              <a:rPr lang="en" sz="1200" i="1" dirty="0" smtClean="0">
                <a:solidFill>
                  <a:srgbClr val="055445"/>
                </a:solidFill>
                <a:latin typeface="Cardo"/>
                <a:ea typeface="Cardo"/>
                <a:cs typeface="Cardo"/>
                <a:sym typeface="Cardo"/>
              </a:rPr>
              <a:t>Piero</a:t>
            </a:r>
            <a:r>
              <a:rPr lang="en" sz="1200" b="1" i="1" dirty="0" smtClean="0">
                <a:solidFill>
                  <a:srgbClr val="055445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" sz="1200" i="1" dirty="0" smtClean="0">
                <a:solidFill>
                  <a:srgbClr val="055445"/>
                </a:solidFill>
                <a:latin typeface="Cardo"/>
                <a:ea typeface="Cardo"/>
                <a:cs typeface="Cardo"/>
                <a:sym typeface="Cardo"/>
              </a:rPr>
              <a:t>o</a:t>
            </a:r>
            <a:r>
              <a:rPr lang="en" sz="1200" b="1" i="1" dirty="0" smtClean="0">
                <a:solidFill>
                  <a:srgbClr val="055445"/>
                </a:solidFill>
                <a:latin typeface="Cardo"/>
                <a:ea typeface="Cardo"/>
                <a:cs typeface="Cardo"/>
                <a:sym typeface="Cardo"/>
              </a:rPr>
              <a:t> Antonio del Pollaiolo </a:t>
            </a:r>
            <a:r>
              <a:rPr lang="en" sz="1200" dirty="0" smtClean="0">
                <a:solidFill>
                  <a:srgbClr val="055445"/>
                </a:solidFill>
                <a:latin typeface="Cardo"/>
                <a:ea typeface="Cardo"/>
                <a:cs typeface="Cardo"/>
                <a:sym typeface="Cardo"/>
              </a:rPr>
              <a:t>1470 ca</a:t>
            </a:r>
            <a:endParaRPr sz="1200" i="1" dirty="0">
              <a:latin typeface="Cardo" panose="020B0604020202020204" charset="-79"/>
              <a:ea typeface="Cardo" panose="020B0604020202020204" charset="-79"/>
              <a:cs typeface="Cardo" panose="020B0604020202020204" charset="-79"/>
            </a:endParaRPr>
          </a:p>
        </p:txBody>
      </p:sp>
      <p:grpSp>
        <p:nvGrpSpPr>
          <p:cNvPr id="80" name="Google Shape;1931;p48"/>
          <p:cNvGrpSpPr/>
          <p:nvPr/>
        </p:nvGrpSpPr>
        <p:grpSpPr>
          <a:xfrm>
            <a:off x="1344068" y="27420"/>
            <a:ext cx="941186" cy="168547"/>
            <a:chOff x="6" y="276689"/>
            <a:chExt cx="733753" cy="131400"/>
          </a:xfrm>
        </p:grpSpPr>
        <p:grpSp>
          <p:nvGrpSpPr>
            <p:cNvPr id="81" name="Google Shape;1932;p48"/>
            <p:cNvGrpSpPr/>
            <p:nvPr/>
          </p:nvGrpSpPr>
          <p:grpSpPr>
            <a:xfrm>
              <a:off x="6" y="276689"/>
              <a:ext cx="445357" cy="131256"/>
              <a:chOff x="888166" y="1663976"/>
              <a:chExt cx="991444" cy="292200"/>
            </a:xfrm>
          </p:grpSpPr>
          <p:sp>
            <p:nvSpPr>
              <p:cNvPr id="84" name="Google Shape;1933;p48"/>
              <p:cNvSpPr/>
              <p:nvPr/>
            </p:nvSpPr>
            <p:spPr>
              <a:xfrm rot="2700000">
                <a:off x="930957" y="1706768"/>
                <a:ext cx="206617" cy="206617"/>
              </a:xfrm>
              <a:prstGeom prst="rect">
                <a:avLst/>
              </a:prstGeom>
              <a:solidFill>
                <a:srgbClr val="055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934;p48"/>
              <p:cNvSpPr/>
              <p:nvPr/>
            </p:nvSpPr>
            <p:spPr>
              <a:xfrm rot="2700000">
                <a:off x="1280579" y="1706768"/>
                <a:ext cx="206617" cy="206617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935;p48"/>
              <p:cNvSpPr/>
              <p:nvPr/>
            </p:nvSpPr>
            <p:spPr>
              <a:xfrm rot="2700000">
                <a:off x="1630201" y="1706768"/>
                <a:ext cx="206617" cy="206617"/>
              </a:xfrm>
              <a:prstGeom prst="rect">
                <a:avLst/>
              </a:prstGeom>
              <a:solidFill>
                <a:srgbClr val="055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1936;p48"/>
            <p:cNvSpPr/>
            <p:nvPr/>
          </p:nvSpPr>
          <p:spPr>
            <a:xfrm rot="2700000">
              <a:off x="477404" y="295932"/>
              <a:ext cx="92914" cy="9291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37;p48"/>
            <p:cNvSpPr/>
            <p:nvPr/>
          </p:nvSpPr>
          <p:spPr>
            <a:xfrm rot="2700000">
              <a:off x="621603" y="295932"/>
              <a:ext cx="92914" cy="92914"/>
            </a:xfrm>
            <a:prstGeom prst="rect">
              <a:avLst/>
            </a:prstGeom>
            <a:solidFill>
              <a:srgbClr val="0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938;p48"/>
          <p:cNvGrpSpPr/>
          <p:nvPr/>
        </p:nvGrpSpPr>
        <p:grpSpPr>
          <a:xfrm>
            <a:off x="6942329" y="27419"/>
            <a:ext cx="941186" cy="168547"/>
            <a:chOff x="6" y="276689"/>
            <a:chExt cx="733753" cy="131400"/>
          </a:xfrm>
        </p:grpSpPr>
        <p:grpSp>
          <p:nvGrpSpPr>
            <p:cNvPr id="88" name="Google Shape;1939;p48"/>
            <p:cNvGrpSpPr/>
            <p:nvPr/>
          </p:nvGrpSpPr>
          <p:grpSpPr>
            <a:xfrm>
              <a:off x="6" y="276689"/>
              <a:ext cx="445357" cy="131256"/>
              <a:chOff x="888166" y="1663976"/>
              <a:chExt cx="991444" cy="292200"/>
            </a:xfrm>
          </p:grpSpPr>
          <p:sp>
            <p:nvSpPr>
              <p:cNvPr id="91" name="Google Shape;1940;p48"/>
              <p:cNvSpPr/>
              <p:nvPr/>
            </p:nvSpPr>
            <p:spPr>
              <a:xfrm rot="2700000">
                <a:off x="930957" y="1706768"/>
                <a:ext cx="206617" cy="206617"/>
              </a:xfrm>
              <a:prstGeom prst="rect">
                <a:avLst/>
              </a:prstGeom>
              <a:solidFill>
                <a:srgbClr val="055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41;p48"/>
              <p:cNvSpPr/>
              <p:nvPr/>
            </p:nvSpPr>
            <p:spPr>
              <a:xfrm rot="2700000">
                <a:off x="1280579" y="1706768"/>
                <a:ext cx="206617" cy="206617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42;p48"/>
              <p:cNvSpPr/>
              <p:nvPr/>
            </p:nvSpPr>
            <p:spPr>
              <a:xfrm rot="2700000">
                <a:off x="1630201" y="1706768"/>
                <a:ext cx="206617" cy="206617"/>
              </a:xfrm>
              <a:prstGeom prst="rect">
                <a:avLst/>
              </a:prstGeom>
              <a:solidFill>
                <a:srgbClr val="055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1943;p48"/>
            <p:cNvSpPr/>
            <p:nvPr/>
          </p:nvSpPr>
          <p:spPr>
            <a:xfrm rot="2700000">
              <a:off x="477404" y="295932"/>
              <a:ext cx="92914" cy="9291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44;p48"/>
            <p:cNvSpPr/>
            <p:nvPr/>
          </p:nvSpPr>
          <p:spPr>
            <a:xfrm rot="2700000">
              <a:off x="621603" y="295932"/>
              <a:ext cx="92914" cy="92914"/>
            </a:xfrm>
            <a:prstGeom prst="rect">
              <a:avLst/>
            </a:prstGeom>
            <a:solidFill>
              <a:srgbClr val="0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3889341" y="715272"/>
            <a:ext cx="310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Questo è un </a:t>
            </a:r>
            <a:r>
              <a:rPr lang="it-IT" sz="1600" dirty="0"/>
              <a:t>dipinto a tecnica mista su tavola (45,5x32,7 </a:t>
            </a:r>
            <a:r>
              <a:rPr lang="it-IT" sz="1600" dirty="0" smtClean="0"/>
              <a:t>cm); non si sa con certezza se l’abbia eseguito Piero </a:t>
            </a:r>
            <a:r>
              <a:rPr lang="it-IT" sz="1600" dirty="0"/>
              <a:t>del Pollaiolo </a:t>
            </a:r>
            <a:r>
              <a:rPr lang="it-IT" sz="1600" dirty="0" smtClean="0"/>
              <a:t>o, più probabilmente, suo </a:t>
            </a:r>
            <a:r>
              <a:rPr lang="it-IT" sz="1600" dirty="0"/>
              <a:t>fratello </a:t>
            </a:r>
            <a:r>
              <a:rPr lang="it-IT" sz="1600" dirty="0" smtClean="0"/>
              <a:t>Antonio.</a:t>
            </a:r>
          </a:p>
          <a:p>
            <a:r>
              <a:rPr lang="it-IT" sz="1600" dirty="0" smtClean="0"/>
              <a:t>È conservato </a:t>
            </a:r>
            <a:r>
              <a:rPr lang="it-IT" sz="1600" dirty="0"/>
              <a:t>nel Museo </a:t>
            </a:r>
            <a:r>
              <a:rPr lang="it-IT" sz="1600" dirty="0" err="1"/>
              <a:t>Poldi</a:t>
            </a:r>
            <a:r>
              <a:rPr lang="it-IT" sz="1600" dirty="0"/>
              <a:t> Pezzoli di Milano, dove è utilizzato come simbolo stesso del museo.</a:t>
            </a:r>
            <a:endParaRPr lang="it-IT" sz="1600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9" y="620269"/>
            <a:ext cx="314181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09" y="1421854"/>
            <a:ext cx="216084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889341" y="3269817"/>
            <a:ext cx="5158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202122"/>
                </a:solidFill>
                <a:latin typeface="Arial" panose="020B0604020202020204" pitchFamily="34" charset="0"/>
              </a:rPr>
              <a:t>L'opera è il più celebre e uno dei meglio conservati ritratti di dama di </a:t>
            </a:r>
            <a:r>
              <a:rPr lang="it-IT" sz="1600" dirty="0" smtClean="0">
                <a:solidFill>
                  <a:srgbClr val="202122"/>
                </a:solidFill>
                <a:latin typeface="Arial" panose="020B0604020202020204" pitchFamily="34" charset="0"/>
              </a:rPr>
              <a:t>profilo.</a:t>
            </a:r>
          </a:p>
          <a:p>
            <a:r>
              <a:rPr lang="it-IT" sz="1600" dirty="0"/>
              <a:t>La donna è raffigurata sullo sfondo di un cielo azzurro solcato da alcune nubi, posta di profilo, secondo l'usanza tipica delle corti italiane </a:t>
            </a:r>
            <a:r>
              <a:rPr lang="it-IT" sz="1600" dirty="0" smtClean="0"/>
              <a:t>che si ispiravano alle medaglie usate nell’impero romano.</a:t>
            </a:r>
            <a:endParaRPr lang="it-IT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1931;p48"/>
          <p:cNvGrpSpPr/>
          <p:nvPr/>
        </p:nvGrpSpPr>
        <p:grpSpPr>
          <a:xfrm>
            <a:off x="1344068" y="27420"/>
            <a:ext cx="941186" cy="168547"/>
            <a:chOff x="6" y="276689"/>
            <a:chExt cx="733753" cy="131400"/>
          </a:xfrm>
        </p:grpSpPr>
        <p:grpSp>
          <p:nvGrpSpPr>
            <p:cNvPr id="81" name="Google Shape;1932;p48"/>
            <p:cNvGrpSpPr/>
            <p:nvPr/>
          </p:nvGrpSpPr>
          <p:grpSpPr>
            <a:xfrm>
              <a:off x="6" y="276689"/>
              <a:ext cx="445357" cy="131256"/>
              <a:chOff x="888166" y="1663976"/>
              <a:chExt cx="991444" cy="292200"/>
            </a:xfrm>
          </p:grpSpPr>
          <p:sp>
            <p:nvSpPr>
              <p:cNvPr id="84" name="Google Shape;1933;p48"/>
              <p:cNvSpPr/>
              <p:nvPr/>
            </p:nvSpPr>
            <p:spPr>
              <a:xfrm rot="2700000">
                <a:off x="930957" y="1706768"/>
                <a:ext cx="206617" cy="206617"/>
              </a:xfrm>
              <a:prstGeom prst="rect">
                <a:avLst/>
              </a:prstGeom>
              <a:solidFill>
                <a:srgbClr val="055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934;p48"/>
              <p:cNvSpPr/>
              <p:nvPr/>
            </p:nvSpPr>
            <p:spPr>
              <a:xfrm rot="2700000">
                <a:off x="1280579" y="1706768"/>
                <a:ext cx="206617" cy="206617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935;p48"/>
              <p:cNvSpPr/>
              <p:nvPr/>
            </p:nvSpPr>
            <p:spPr>
              <a:xfrm rot="2700000">
                <a:off x="1630201" y="1706768"/>
                <a:ext cx="206617" cy="206617"/>
              </a:xfrm>
              <a:prstGeom prst="rect">
                <a:avLst/>
              </a:prstGeom>
              <a:solidFill>
                <a:srgbClr val="055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1936;p48"/>
            <p:cNvSpPr/>
            <p:nvPr/>
          </p:nvSpPr>
          <p:spPr>
            <a:xfrm rot="2700000">
              <a:off x="477404" y="295932"/>
              <a:ext cx="92914" cy="9291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37;p48"/>
            <p:cNvSpPr/>
            <p:nvPr/>
          </p:nvSpPr>
          <p:spPr>
            <a:xfrm rot="2700000">
              <a:off x="621603" y="295932"/>
              <a:ext cx="92914" cy="92914"/>
            </a:xfrm>
            <a:prstGeom prst="rect">
              <a:avLst/>
            </a:prstGeom>
            <a:solidFill>
              <a:srgbClr val="0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938;p48"/>
          <p:cNvGrpSpPr/>
          <p:nvPr/>
        </p:nvGrpSpPr>
        <p:grpSpPr>
          <a:xfrm>
            <a:off x="6942329" y="27419"/>
            <a:ext cx="941186" cy="168547"/>
            <a:chOff x="6" y="276689"/>
            <a:chExt cx="733753" cy="131400"/>
          </a:xfrm>
        </p:grpSpPr>
        <p:grpSp>
          <p:nvGrpSpPr>
            <p:cNvPr id="88" name="Google Shape;1939;p48"/>
            <p:cNvGrpSpPr/>
            <p:nvPr/>
          </p:nvGrpSpPr>
          <p:grpSpPr>
            <a:xfrm>
              <a:off x="6" y="276689"/>
              <a:ext cx="445357" cy="131256"/>
              <a:chOff x="888166" y="1663976"/>
              <a:chExt cx="991444" cy="292200"/>
            </a:xfrm>
          </p:grpSpPr>
          <p:sp>
            <p:nvSpPr>
              <p:cNvPr id="91" name="Google Shape;1940;p48"/>
              <p:cNvSpPr/>
              <p:nvPr/>
            </p:nvSpPr>
            <p:spPr>
              <a:xfrm rot="2700000">
                <a:off x="930957" y="1706768"/>
                <a:ext cx="206617" cy="206617"/>
              </a:xfrm>
              <a:prstGeom prst="rect">
                <a:avLst/>
              </a:prstGeom>
              <a:solidFill>
                <a:srgbClr val="055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41;p48"/>
              <p:cNvSpPr/>
              <p:nvPr/>
            </p:nvSpPr>
            <p:spPr>
              <a:xfrm rot="2700000">
                <a:off x="1280579" y="1706768"/>
                <a:ext cx="206617" cy="206617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42;p48"/>
              <p:cNvSpPr/>
              <p:nvPr/>
            </p:nvSpPr>
            <p:spPr>
              <a:xfrm rot="2700000">
                <a:off x="1630201" y="1706768"/>
                <a:ext cx="206617" cy="206617"/>
              </a:xfrm>
              <a:prstGeom prst="rect">
                <a:avLst/>
              </a:prstGeom>
              <a:solidFill>
                <a:srgbClr val="055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1943;p48"/>
            <p:cNvSpPr/>
            <p:nvPr/>
          </p:nvSpPr>
          <p:spPr>
            <a:xfrm rot="2700000">
              <a:off x="477404" y="295932"/>
              <a:ext cx="92914" cy="9291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44;p48"/>
            <p:cNvSpPr/>
            <p:nvPr/>
          </p:nvSpPr>
          <p:spPr>
            <a:xfrm rot="2700000">
              <a:off x="621603" y="295932"/>
              <a:ext cx="92914" cy="92914"/>
            </a:xfrm>
            <a:prstGeom prst="rect">
              <a:avLst/>
            </a:prstGeom>
            <a:solidFill>
              <a:srgbClr val="055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ttangolo 1"/>
          <p:cNvSpPr/>
          <p:nvPr/>
        </p:nvSpPr>
        <p:spPr>
          <a:xfrm>
            <a:off x="128589" y="342715"/>
            <a:ext cx="9015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202122"/>
                </a:solidFill>
                <a:latin typeface="Arial" panose="020B0604020202020204" pitchFamily="34" charset="0"/>
              </a:rPr>
              <a:t>Usa le schede che ti darà l’insegnante per provare a riprodurre, in proporzione e nel modo più preciso possibile, il ritratto.</a:t>
            </a: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869" y="1129655"/>
            <a:ext cx="1746476" cy="24014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022" y="869746"/>
            <a:ext cx="2987755" cy="40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4"/>
          <p:cNvSpPr/>
          <p:nvPr/>
        </p:nvSpPr>
        <p:spPr>
          <a:xfrm>
            <a:off x="1905650" y="1134425"/>
            <a:ext cx="5319900" cy="2608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44"/>
          <p:cNvSpPr txBox="1">
            <a:spLocks noGrp="1"/>
          </p:cNvSpPr>
          <p:nvPr>
            <p:ph type="title"/>
          </p:nvPr>
        </p:nvSpPr>
        <p:spPr>
          <a:xfrm>
            <a:off x="1908618" y="1994910"/>
            <a:ext cx="5319900" cy="893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Buona arte!</a:t>
            </a:r>
            <a:endParaRPr dirty="0"/>
          </a:p>
        </p:txBody>
      </p:sp>
      <p:grpSp>
        <p:nvGrpSpPr>
          <p:cNvPr id="1640" name="Google Shape;1640;p44"/>
          <p:cNvGrpSpPr/>
          <p:nvPr/>
        </p:nvGrpSpPr>
        <p:grpSpPr>
          <a:xfrm flipH="1">
            <a:off x="6794872" y="1001861"/>
            <a:ext cx="1002819" cy="1200781"/>
            <a:chOff x="6614775" y="4091300"/>
            <a:chExt cx="720054" cy="862197"/>
          </a:xfrm>
        </p:grpSpPr>
        <p:sp>
          <p:nvSpPr>
            <p:cNvPr id="1641" name="Google Shape;1641;p44"/>
            <p:cNvSpPr/>
            <p:nvPr/>
          </p:nvSpPr>
          <p:spPr>
            <a:xfrm>
              <a:off x="6963252" y="4366572"/>
              <a:ext cx="104466" cy="205712"/>
            </a:xfrm>
            <a:custGeom>
              <a:avLst/>
              <a:gdLst/>
              <a:ahLst/>
              <a:cxnLst/>
              <a:rect l="l" t="t" r="r" b="b"/>
              <a:pathLst>
                <a:path w="1203" h="2369" extrusionOk="0">
                  <a:moveTo>
                    <a:pt x="1016" y="1"/>
                  </a:moveTo>
                  <a:cubicBezTo>
                    <a:pt x="974" y="1"/>
                    <a:pt x="935" y="22"/>
                    <a:pt x="910" y="72"/>
                  </a:cubicBezTo>
                  <a:cubicBezTo>
                    <a:pt x="720" y="469"/>
                    <a:pt x="538" y="870"/>
                    <a:pt x="363" y="1273"/>
                  </a:cubicBezTo>
                  <a:cubicBezTo>
                    <a:pt x="273" y="1478"/>
                    <a:pt x="185" y="1685"/>
                    <a:pt x="103" y="1892"/>
                  </a:cubicBezTo>
                  <a:cubicBezTo>
                    <a:pt x="61" y="1995"/>
                    <a:pt x="0" y="2120"/>
                    <a:pt x="3" y="2234"/>
                  </a:cubicBezTo>
                  <a:cubicBezTo>
                    <a:pt x="4" y="2324"/>
                    <a:pt x="74" y="2369"/>
                    <a:pt x="144" y="2369"/>
                  </a:cubicBezTo>
                  <a:cubicBezTo>
                    <a:pt x="213" y="2369"/>
                    <a:pt x="282" y="2324"/>
                    <a:pt x="280" y="2234"/>
                  </a:cubicBezTo>
                  <a:cubicBezTo>
                    <a:pt x="279" y="2165"/>
                    <a:pt x="341" y="2041"/>
                    <a:pt x="370" y="1966"/>
                  </a:cubicBezTo>
                  <a:cubicBezTo>
                    <a:pt x="451" y="1760"/>
                    <a:pt x="540" y="1556"/>
                    <a:pt x="629" y="1353"/>
                  </a:cubicBezTo>
                  <a:cubicBezTo>
                    <a:pt x="796" y="971"/>
                    <a:pt x="970" y="590"/>
                    <a:pt x="1149" y="213"/>
                  </a:cubicBezTo>
                  <a:cubicBezTo>
                    <a:pt x="1203" y="102"/>
                    <a:pt x="1106" y="1"/>
                    <a:pt x="1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7040797" y="4366919"/>
              <a:ext cx="82582" cy="141454"/>
            </a:xfrm>
            <a:custGeom>
              <a:avLst/>
              <a:gdLst/>
              <a:ahLst/>
              <a:cxnLst/>
              <a:rect l="l" t="t" r="r" b="b"/>
              <a:pathLst>
                <a:path w="951" h="1629" extrusionOk="0">
                  <a:moveTo>
                    <a:pt x="170" y="1"/>
                  </a:moveTo>
                  <a:cubicBezTo>
                    <a:pt x="89" y="1"/>
                    <a:pt x="0" y="69"/>
                    <a:pt x="22" y="174"/>
                  </a:cubicBezTo>
                  <a:cubicBezTo>
                    <a:pt x="114" y="626"/>
                    <a:pt x="235" y="1360"/>
                    <a:pt x="678" y="1610"/>
                  </a:cubicBezTo>
                  <a:cubicBezTo>
                    <a:pt x="701" y="1623"/>
                    <a:pt x="724" y="1629"/>
                    <a:pt x="746" y="1629"/>
                  </a:cubicBezTo>
                  <a:cubicBezTo>
                    <a:pt x="869" y="1629"/>
                    <a:pt x="950" y="1444"/>
                    <a:pt x="818" y="1370"/>
                  </a:cubicBezTo>
                  <a:cubicBezTo>
                    <a:pt x="617" y="1256"/>
                    <a:pt x="531" y="966"/>
                    <a:pt x="461" y="761"/>
                  </a:cubicBezTo>
                  <a:cubicBezTo>
                    <a:pt x="387" y="546"/>
                    <a:pt x="335" y="323"/>
                    <a:pt x="290" y="101"/>
                  </a:cubicBezTo>
                  <a:cubicBezTo>
                    <a:pt x="275" y="31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0C6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7030029" y="4184910"/>
              <a:ext cx="44548" cy="520663"/>
            </a:xfrm>
            <a:custGeom>
              <a:avLst/>
              <a:gdLst/>
              <a:ahLst/>
              <a:cxnLst/>
              <a:rect l="l" t="t" r="r" b="b"/>
              <a:pathLst>
                <a:path w="513" h="5996" extrusionOk="0">
                  <a:moveTo>
                    <a:pt x="159" y="0"/>
                  </a:moveTo>
                  <a:cubicBezTo>
                    <a:pt x="90" y="0"/>
                    <a:pt x="24" y="44"/>
                    <a:pt x="30" y="133"/>
                  </a:cubicBezTo>
                  <a:cubicBezTo>
                    <a:pt x="165" y="2033"/>
                    <a:pt x="235" y="3967"/>
                    <a:pt x="11" y="5862"/>
                  </a:cubicBezTo>
                  <a:cubicBezTo>
                    <a:pt x="1" y="5951"/>
                    <a:pt x="64" y="5995"/>
                    <a:pt x="134" y="5995"/>
                  </a:cubicBezTo>
                  <a:cubicBezTo>
                    <a:pt x="203" y="5995"/>
                    <a:pt x="278" y="5951"/>
                    <a:pt x="288" y="5862"/>
                  </a:cubicBezTo>
                  <a:cubicBezTo>
                    <a:pt x="512" y="3967"/>
                    <a:pt x="444" y="2033"/>
                    <a:pt x="308" y="133"/>
                  </a:cubicBezTo>
                  <a:cubicBezTo>
                    <a:pt x="301" y="45"/>
                    <a:pt x="228" y="0"/>
                    <a:pt x="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6932077" y="4699504"/>
              <a:ext cx="209886" cy="253992"/>
            </a:xfrm>
            <a:custGeom>
              <a:avLst/>
              <a:gdLst/>
              <a:ahLst/>
              <a:cxnLst/>
              <a:rect l="l" t="t" r="r" b="b"/>
              <a:pathLst>
                <a:path w="2417" h="2925" extrusionOk="0">
                  <a:moveTo>
                    <a:pt x="1208" y="1"/>
                  </a:moveTo>
                  <a:cubicBezTo>
                    <a:pt x="542" y="1"/>
                    <a:pt x="0" y="656"/>
                    <a:pt x="0" y="1463"/>
                  </a:cubicBezTo>
                  <a:cubicBezTo>
                    <a:pt x="0" y="2271"/>
                    <a:pt x="542" y="2925"/>
                    <a:pt x="1208" y="2925"/>
                  </a:cubicBezTo>
                  <a:cubicBezTo>
                    <a:pt x="1876" y="2925"/>
                    <a:pt x="2416" y="2271"/>
                    <a:pt x="2416" y="1463"/>
                  </a:cubicBezTo>
                  <a:cubicBezTo>
                    <a:pt x="2416" y="656"/>
                    <a:pt x="1875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7036976" y="4724339"/>
              <a:ext cx="56792" cy="76502"/>
            </a:xfrm>
            <a:custGeom>
              <a:avLst/>
              <a:gdLst/>
              <a:ahLst/>
              <a:cxnLst/>
              <a:rect l="l" t="t" r="r" b="b"/>
              <a:pathLst>
                <a:path w="654" h="881" extrusionOk="0">
                  <a:moveTo>
                    <a:pt x="326" y="1"/>
                  </a:moveTo>
                  <a:cubicBezTo>
                    <a:pt x="146" y="1"/>
                    <a:pt x="0" y="198"/>
                    <a:pt x="0" y="440"/>
                  </a:cubicBezTo>
                  <a:cubicBezTo>
                    <a:pt x="0" y="684"/>
                    <a:pt x="146" y="881"/>
                    <a:pt x="326" y="881"/>
                  </a:cubicBezTo>
                  <a:cubicBezTo>
                    <a:pt x="507" y="881"/>
                    <a:pt x="653" y="684"/>
                    <a:pt x="653" y="440"/>
                  </a:cubicBezTo>
                  <a:cubicBezTo>
                    <a:pt x="653" y="198"/>
                    <a:pt x="507" y="1"/>
                    <a:pt x="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6805729" y="4544848"/>
              <a:ext cx="216920" cy="198765"/>
            </a:xfrm>
            <a:custGeom>
              <a:avLst/>
              <a:gdLst/>
              <a:ahLst/>
              <a:cxnLst/>
              <a:rect l="l" t="t" r="r" b="b"/>
              <a:pathLst>
                <a:path w="2498" h="2289" extrusionOk="0">
                  <a:moveTo>
                    <a:pt x="1384" y="1"/>
                  </a:moveTo>
                  <a:cubicBezTo>
                    <a:pt x="1062" y="1"/>
                    <a:pt x="726" y="142"/>
                    <a:pt x="471" y="414"/>
                  </a:cubicBezTo>
                  <a:cubicBezTo>
                    <a:pt x="20" y="900"/>
                    <a:pt x="1" y="1621"/>
                    <a:pt x="430" y="2024"/>
                  </a:cubicBezTo>
                  <a:cubicBezTo>
                    <a:pt x="618" y="2202"/>
                    <a:pt x="862" y="2288"/>
                    <a:pt x="1114" y="2288"/>
                  </a:cubicBezTo>
                  <a:cubicBezTo>
                    <a:pt x="1436" y="2288"/>
                    <a:pt x="1772" y="2148"/>
                    <a:pt x="2026" y="1875"/>
                  </a:cubicBezTo>
                  <a:cubicBezTo>
                    <a:pt x="2478" y="1389"/>
                    <a:pt x="2497" y="668"/>
                    <a:pt x="2068" y="265"/>
                  </a:cubicBezTo>
                  <a:cubicBezTo>
                    <a:pt x="1880" y="87"/>
                    <a:pt x="1636" y="1"/>
                    <a:pt x="1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6900208" y="4559957"/>
              <a:ext cx="63044" cy="57398"/>
            </a:xfrm>
            <a:custGeom>
              <a:avLst/>
              <a:gdLst/>
              <a:ahLst/>
              <a:cxnLst/>
              <a:rect l="l" t="t" r="r" b="b"/>
              <a:pathLst>
                <a:path w="726" h="661" extrusionOk="0">
                  <a:moveTo>
                    <a:pt x="435" y="1"/>
                  </a:moveTo>
                  <a:cubicBezTo>
                    <a:pt x="339" y="1"/>
                    <a:pt x="234" y="46"/>
                    <a:pt x="153" y="133"/>
                  </a:cubicBezTo>
                  <a:cubicBezTo>
                    <a:pt x="18" y="280"/>
                    <a:pt x="1" y="487"/>
                    <a:pt x="116" y="595"/>
                  </a:cubicBezTo>
                  <a:cubicBezTo>
                    <a:pt x="164" y="639"/>
                    <a:pt x="225" y="661"/>
                    <a:pt x="291" y="661"/>
                  </a:cubicBezTo>
                  <a:cubicBezTo>
                    <a:pt x="387" y="661"/>
                    <a:pt x="492" y="615"/>
                    <a:pt x="573" y="528"/>
                  </a:cubicBezTo>
                  <a:cubicBezTo>
                    <a:pt x="709" y="383"/>
                    <a:pt x="725" y="175"/>
                    <a:pt x="610" y="66"/>
                  </a:cubicBezTo>
                  <a:cubicBezTo>
                    <a:pt x="563" y="22"/>
                    <a:pt x="501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7053128" y="4472686"/>
              <a:ext cx="218396" cy="200763"/>
            </a:xfrm>
            <a:custGeom>
              <a:avLst/>
              <a:gdLst/>
              <a:ahLst/>
              <a:cxnLst/>
              <a:rect l="l" t="t" r="r" b="b"/>
              <a:pathLst>
                <a:path w="2515" h="2312" extrusionOk="0">
                  <a:moveTo>
                    <a:pt x="1129" y="1"/>
                  </a:moveTo>
                  <a:cubicBezTo>
                    <a:pt x="926" y="1"/>
                    <a:pt x="726" y="59"/>
                    <a:pt x="555" y="181"/>
                  </a:cubicBezTo>
                  <a:cubicBezTo>
                    <a:pt x="76" y="523"/>
                    <a:pt x="1" y="1236"/>
                    <a:pt x="389" y="1776"/>
                  </a:cubicBezTo>
                  <a:cubicBezTo>
                    <a:pt x="639" y="2122"/>
                    <a:pt x="1019" y="2311"/>
                    <a:pt x="1387" y="2311"/>
                  </a:cubicBezTo>
                  <a:cubicBezTo>
                    <a:pt x="1590" y="2311"/>
                    <a:pt x="1789" y="2253"/>
                    <a:pt x="1960" y="2131"/>
                  </a:cubicBezTo>
                  <a:cubicBezTo>
                    <a:pt x="2440" y="1790"/>
                    <a:pt x="2514" y="1076"/>
                    <a:pt x="2126" y="536"/>
                  </a:cubicBezTo>
                  <a:cubicBezTo>
                    <a:pt x="1877" y="190"/>
                    <a:pt x="1496" y="1"/>
                    <a:pt x="1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7080829" y="4515584"/>
              <a:ext cx="61047" cy="58787"/>
            </a:xfrm>
            <a:custGeom>
              <a:avLst/>
              <a:gdLst/>
              <a:ahLst/>
              <a:cxnLst/>
              <a:rect l="l" t="t" r="r" b="b"/>
              <a:pathLst>
                <a:path w="703" h="677" extrusionOk="0">
                  <a:moveTo>
                    <a:pt x="283" y="0"/>
                  </a:moveTo>
                  <a:cubicBezTo>
                    <a:pt x="231" y="0"/>
                    <a:pt x="182" y="15"/>
                    <a:pt x="140" y="45"/>
                  </a:cubicBezTo>
                  <a:cubicBezTo>
                    <a:pt x="10" y="137"/>
                    <a:pt x="0" y="344"/>
                    <a:pt x="116" y="506"/>
                  </a:cubicBezTo>
                  <a:cubicBezTo>
                    <a:pt x="195" y="615"/>
                    <a:pt x="311" y="676"/>
                    <a:pt x="419" y="676"/>
                  </a:cubicBezTo>
                  <a:cubicBezTo>
                    <a:pt x="470" y="676"/>
                    <a:pt x="520" y="662"/>
                    <a:pt x="562" y="632"/>
                  </a:cubicBezTo>
                  <a:cubicBezTo>
                    <a:pt x="692" y="540"/>
                    <a:pt x="702" y="333"/>
                    <a:pt x="585" y="171"/>
                  </a:cubicBezTo>
                  <a:cubicBezTo>
                    <a:pt x="507" y="62"/>
                    <a:pt x="390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6614775" y="4271920"/>
              <a:ext cx="434448" cy="207883"/>
            </a:xfrm>
            <a:custGeom>
              <a:avLst/>
              <a:gdLst/>
              <a:ahLst/>
              <a:cxnLst/>
              <a:rect l="l" t="t" r="r" b="b"/>
              <a:pathLst>
                <a:path w="5003" h="2394" extrusionOk="0">
                  <a:moveTo>
                    <a:pt x="2701" y="1"/>
                  </a:moveTo>
                  <a:cubicBezTo>
                    <a:pt x="2619" y="1"/>
                    <a:pt x="2536" y="5"/>
                    <a:pt x="2453" y="13"/>
                  </a:cubicBezTo>
                  <a:cubicBezTo>
                    <a:pt x="1253" y="137"/>
                    <a:pt x="0" y="1466"/>
                    <a:pt x="0" y="1466"/>
                  </a:cubicBezTo>
                  <a:cubicBezTo>
                    <a:pt x="0" y="1466"/>
                    <a:pt x="1220" y="2394"/>
                    <a:pt x="2415" y="2394"/>
                  </a:cubicBezTo>
                  <a:cubicBezTo>
                    <a:pt x="2554" y="2394"/>
                    <a:pt x="2692" y="2381"/>
                    <a:pt x="2828" y="2353"/>
                  </a:cubicBezTo>
                  <a:cubicBezTo>
                    <a:pt x="4196" y="2072"/>
                    <a:pt x="5003" y="930"/>
                    <a:pt x="5003" y="930"/>
                  </a:cubicBezTo>
                  <a:cubicBezTo>
                    <a:pt x="5003" y="930"/>
                    <a:pt x="3946" y="1"/>
                    <a:pt x="27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6614862" y="4272180"/>
              <a:ext cx="434361" cy="127387"/>
            </a:xfrm>
            <a:custGeom>
              <a:avLst/>
              <a:gdLst/>
              <a:ahLst/>
              <a:cxnLst/>
              <a:rect l="l" t="t" r="r" b="b"/>
              <a:pathLst>
                <a:path w="5002" h="1467" extrusionOk="0">
                  <a:moveTo>
                    <a:pt x="2701" y="1"/>
                  </a:moveTo>
                  <a:cubicBezTo>
                    <a:pt x="2619" y="1"/>
                    <a:pt x="2536" y="5"/>
                    <a:pt x="2453" y="14"/>
                  </a:cubicBezTo>
                  <a:cubicBezTo>
                    <a:pt x="1252" y="138"/>
                    <a:pt x="0" y="1467"/>
                    <a:pt x="0" y="1467"/>
                  </a:cubicBezTo>
                  <a:lnTo>
                    <a:pt x="5002" y="931"/>
                  </a:lnTo>
                  <a:cubicBezTo>
                    <a:pt x="5002" y="931"/>
                    <a:pt x="3945" y="1"/>
                    <a:pt x="27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6683984" y="4098768"/>
              <a:ext cx="365325" cy="252343"/>
            </a:xfrm>
            <a:custGeom>
              <a:avLst/>
              <a:gdLst/>
              <a:ahLst/>
              <a:cxnLst/>
              <a:rect l="l" t="t" r="r" b="b"/>
              <a:pathLst>
                <a:path w="4207" h="2906" extrusionOk="0">
                  <a:moveTo>
                    <a:pt x="735" y="0"/>
                  </a:moveTo>
                  <a:cubicBezTo>
                    <a:pt x="306" y="0"/>
                    <a:pt x="1" y="39"/>
                    <a:pt x="1" y="39"/>
                  </a:cubicBezTo>
                  <a:cubicBezTo>
                    <a:pt x="1" y="39"/>
                    <a:pt x="441" y="1896"/>
                    <a:pt x="1622" y="2520"/>
                  </a:cubicBezTo>
                  <a:cubicBezTo>
                    <a:pt x="2200" y="2824"/>
                    <a:pt x="2803" y="2906"/>
                    <a:pt x="3281" y="2906"/>
                  </a:cubicBezTo>
                  <a:cubicBezTo>
                    <a:pt x="3824" y="2906"/>
                    <a:pt x="4207" y="2801"/>
                    <a:pt x="4207" y="2801"/>
                  </a:cubicBezTo>
                  <a:cubicBezTo>
                    <a:pt x="4207" y="2801"/>
                    <a:pt x="3948" y="1222"/>
                    <a:pt x="2818" y="473"/>
                  </a:cubicBezTo>
                  <a:cubicBezTo>
                    <a:pt x="2225" y="81"/>
                    <a:pt x="1351" y="0"/>
                    <a:pt x="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6683810" y="4099115"/>
              <a:ext cx="365325" cy="243138"/>
            </a:xfrm>
            <a:custGeom>
              <a:avLst/>
              <a:gdLst/>
              <a:ahLst/>
              <a:cxnLst/>
              <a:rect l="l" t="t" r="r" b="b"/>
              <a:pathLst>
                <a:path w="4207" h="2800" extrusionOk="0">
                  <a:moveTo>
                    <a:pt x="738" y="0"/>
                  </a:moveTo>
                  <a:cubicBezTo>
                    <a:pt x="307" y="0"/>
                    <a:pt x="1" y="40"/>
                    <a:pt x="1" y="40"/>
                  </a:cubicBezTo>
                  <a:lnTo>
                    <a:pt x="4207" y="2800"/>
                  </a:lnTo>
                  <a:cubicBezTo>
                    <a:pt x="4207" y="2800"/>
                    <a:pt x="3948" y="1222"/>
                    <a:pt x="2818" y="473"/>
                  </a:cubicBezTo>
                  <a:cubicBezTo>
                    <a:pt x="2225" y="81"/>
                    <a:pt x="1354" y="0"/>
                    <a:pt x="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7049133" y="4091300"/>
              <a:ext cx="285695" cy="194684"/>
            </a:xfrm>
            <a:custGeom>
              <a:avLst/>
              <a:gdLst/>
              <a:ahLst/>
              <a:cxnLst/>
              <a:rect l="l" t="t" r="r" b="b"/>
              <a:pathLst>
                <a:path w="3290" h="2242" extrusionOk="0">
                  <a:moveTo>
                    <a:pt x="2290" y="1"/>
                  </a:moveTo>
                  <a:cubicBezTo>
                    <a:pt x="1859" y="1"/>
                    <a:pt x="1373" y="76"/>
                    <a:pt x="1013" y="346"/>
                  </a:cubicBezTo>
                  <a:cubicBezTo>
                    <a:pt x="160" y="984"/>
                    <a:pt x="1" y="2089"/>
                    <a:pt x="1" y="2089"/>
                  </a:cubicBezTo>
                  <a:cubicBezTo>
                    <a:pt x="1" y="2089"/>
                    <a:pt x="449" y="2242"/>
                    <a:pt x="1001" y="2242"/>
                  </a:cubicBezTo>
                  <a:cubicBezTo>
                    <a:pt x="1354" y="2242"/>
                    <a:pt x="1749" y="2179"/>
                    <a:pt x="2096" y="1973"/>
                  </a:cubicBezTo>
                  <a:cubicBezTo>
                    <a:pt x="2886" y="1504"/>
                    <a:pt x="3289" y="121"/>
                    <a:pt x="3289" y="121"/>
                  </a:cubicBezTo>
                  <a:cubicBezTo>
                    <a:pt x="3289" y="121"/>
                    <a:pt x="2834" y="1"/>
                    <a:pt x="2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7049046" y="4101460"/>
              <a:ext cx="285695" cy="184264"/>
            </a:xfrm>
            <a:custGeom>
              <a:avLst/>
              <a:gdLst/>
              <a:ahLst/>
              <a:cxnLst/>
              <a:rect l="l" t="t" r="r" b="b"/>
              <a:pathLst>
                <a:path w="3290" h="2122" extrusionOk="0">
                  <a:moveTo>
                    <a:pt x="3289" y="1"/>
                  </a:moveTo>
                  <a:lnTo>
                    <a:pt x="1" y="1969"/>
                  </a:lnTo>
                  <a:cubicBezTo>
                    <a:pt x="1" y="1969"/>
                    <a:pt x="449" y="2122"/>
                    <a:pt x="1000" y="2122"/>
                  </a:cubicBezTo>
                  <a:cubicBezTo>
                    <a:pt x="1353" y="2122"/>
                    <a:pt x="1748" y="2059"/>
                    <a:pt x="2095" y="1853"/>
                  </a:cubicBezTo>
                  <a:cubicBezTo>
                    <a:pt x="2886" y="1384"/>
                    <a:pt x="3289" y="1"/>
                    <a:pt x="3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6" name="Google Shape;1656;p44"/>
          <p:cNvSpPr/>
          <p:nvPr/>
        </p:nvSpPr>
        <p:spPr>
          <a:xfrm>
            <a:off x="3962848" y="4164603"/>
            <a:ext cx="1205521" cy="433276"/>
          </a:xfrm>
          <a:custGeom>
            <a:avLst/>
            <a:gdLst/>
            <a:ahLst/>
            <a:cxnLst/>
            <a:rect l="l" t="t" r="r" b="b"/>
            <a:pathLst>
              <a:path w="5011" h="1801" extrusionOk="0">
                <a:moveTo>
                  <a:pt x="2508" y="746"/>
                </a:moveTo>
                <a:cubicBezTo>
                  <a:pt x="2614" y="853"/>
                  <a:pt x="2548" y="969"/>
                  <a:pt x="2525" y="1014"/>
                </a:cubicBezTo>
                <a:cubicBezTo>
                  <a:pt x="2520" y="1024"/>
                  <a:pt x="2514" y="1032"/>
                  <a:pt x="2508" y="1040"/>
                </a:cubicBezTo>
                <a:cubicBezTo>
                  <a:pt x="2501" y="1032"/>
                  <a:pt x="2497" y="1024"/>
                  <a:pt x="2492" y="1014"/>
                </a:cubicBezTo>
                <a:cubicBezTo>
                  <a:pt x="2469" y="969"/>
                  <a:pt x="2402" y="853"/>
                  <a:pt x="2508" y="746"/>
                </a:cubicBezTo>
                <a:close/>
                <a:moveTo>
                  <a:pt x="2723" y="648"/>
                </a:moveTo>
                <a:cubicBezTo>
                  <a:pt x="2914" y="648"/>
                  <a:pt x="3166" y="834"/>
                  <a:pt x="3112" y="1207"/>
                </a:cubicBezTo>
                <a:cubicBezTo>
                  <a:pt x="3063" y="1321"/>
                  <a:pt x="2914" y="1611"/>
                  <a:pt x="2508" y="1611"/>
                </a:cubicBezTo>
                <a:cubicBezTo>
                  <a:pt x="2102" y="1611"/>
                  <a:pt x="1954" y="1321"/>
                  <a:pt x="1905" y="1207"/>
                </a:cubicBezTo>
                <a:cubicBezTo>
                  <a:pt x="1850" y="834"/>
                  <a:pt x="2102" y="648"/>
                  <a:pt x="2293" y="648"/>
                </a:cubicBezTo>
                <a:cubicBezTo>
                  <a:pt x="2322" y="648"/>
                  <a:pt x="2350" y="652"/>
                  <a:pt x="2375" y="661"/>
                </a:cubicBezTo>
                <a:cubicBezTo>
                  <a:pt x="2243" y="803"/>
                  <a:pt x="2292" y="1005"/>
                  <a:pt x="2319" y="1102"/>
                </a:cubicBezTo>
                <a:cubicBezTo>
                  <a:pt x="2320" y="1107"/>
                  <a:pt x="2322" y="1112"/>
                  <a:pt x="2323" y="1116"/>
                </a:cubicBezTo>
                <a:cubicBezTo>
                  <a:pt x="2279" y="1133"/>
                  <a:pt x="2237" y="1164"/>
                  <a:pt x="2239" y="1202"/>
                </a:cubicBezTo>
                <a:cubicBezTo>
                  <a:pt x="2247" y="1315"/>
                  <a:pt x="2357" y="1338"/>
                  <a:pt x="2416" y="1338"/>
                </a:cubicBezTo>
                <a:cubicBezTo>
                  <a:pt x="2421" y="1338"/>
                  <a:pt x="2426" y="1338"/>
                  <a:pt x="2430" y="1337"/>
                </a:cubicBezTo>
                <a:cubicBezTo>
                  <a:pt x="2454" y="1326"/>
                  <a:pt x="2481" y="1321"/>
                  <a:pt x="2508" y="1321"/>
                </a:cubicBezTo>
                <a:cubicBezTo>
                  <a:pt x="2534" y="1321"/>
                  <a:pt x="2561" y="1326"/>
                  <a:pt x="2586" y="1337"/>
                </a:cubicBezTo>
                <a:cubicBezTo>
                  <a:pt x="2590" y="1338"/>
                  <a:pt x="2594" y="1338"/>
                  <a:pt x="2599" y="1338"/>
                </a:cubicBezTo>
                <a:cubicBezTo>
                  <a:pt x="2658" y="1338"/>
                  <a:pt x="2769" y="1315"/>
                  <a:pt x="2776" y="1202"/>
                </a:cubicBezTo>
                <a:cubicBezTo>
                  <a:pt x="2779" y="1164"/>
                  <a:pt x="2736" y="1133"/>
                  <a:pt x="2692" y="1116"/>
                </a:cubicBezTo>
                <a:cubicBezTo>
                  <a:pt x="2693" y="1112"/>
                  <a:pt x="2696" y="1107"/>
                  <a:pt x="2697" y="1102"/>
                </a:cubicBezTo>
                <a:cubicBezTo>
                  <a:pt x="2725" y="1005"/>
                  <a:pt x="2773" y="803"/>
                  <a:pt x="2641" y="661"/>
                </a:cubicBezTo>
                <a:cubicBezTo>
                  <a:pt x="2666" y="652"/>
                  <a:pt x="2694" y="648"/>
                  <a:pt x="2723" y="648"/>
                </a:cubicBezTo>
                <a:close/>
                <a:moveTo>
                  <a:pt x="1559" y="1"/>
                </a:moveTo>
                <a:cubicBezTo>
                  <a:pt x="1532" y="1"/>
                  <a:pt x="1503" y="5"/>
                  <a:pt x="1475" y="14"/>
                </a:cubicBezTo>
                <a:cubicBezTo>
                  <a:pt x="1382" y="44"/>
                  <a:pt x="1172" y="198"/>
                  <a:pt x="1323" y="573"/>
                </a:cubicBezTo>
                <a:cubicBezTo>
                  <a:pt x="1211" y="393"/>
                  <a:pt x="952" y="228"/>
                  <a:pt x="759" y="201"/>
                </a:cubicBezTo>
                <a:cubicBezTo>
                  <a:pt x="724" y="196"/>
                  <a:pt x="689" y="194"/>
                  <a:pt x="654" y="194"/>
                </a:cubicBezTo>
                <a:cubicBezTo>
                  <a:pt x="429" y="194"/>
                  <a:pt x="233" y="300"/>
                  <a:pt x="134" y="514"/>
                </a:cubicBezTo>
                <a:cubicBezTo>
                  <a:pt x="1" y="798"/>
                  <a:pt x="134" y="1072"/>
                  <a:pt x="214" y="1177"/>
                </a:cubicBezTo>
                <a:cubicBezTo>
                  <a:pt x="303" y="1296"/>
                  <a:pt x="488" y="1375"/>
                  <a:pt x="628" y="1375"/>
                </a:cubicBezTo>
                <a:cubicBezTo>
                  <a:pt x="653" y="1375"/>
                  <a:pt x="678" y="1372"/>
                  <a:pt x="699" y="1367"/>
                </a:cubicBezTo>
                <a:cubicBezTo>
                  <a:pt x="997" y="1292"/>
                  <a:pt x="1183" y="832"/>
                  <a:pt x="835" y="675"/>
                </a:cubicBezTo>
                <a:cubicBezTo>
                  <a:pt x="796" y="657"/>
                  <a:pt x="750" y="649"/>
                  <a:pt x="705" y="649"/>
                </a:cubicBezTo>
                <a:cubicBezTo>
                  <a:pt x="622" y="649"/>
                  <a:pt x="540" y="676"/>
                  <a:pt x="495" y="725"/>
                </a:cubicBezTo>
                <a:cubicBezTo>
                  <a:pt x="378" y="849"/>
                  <a:pt x="460" y="935"/>
                  <a:pt x="499" y="961"/>
                </a:cubicBezTo>
                <a:cubicBezTo>
                  <a:pt x="528" y="979"/>
                  <a:pt x="553" y="986"/>
                  <a:pt x="577" y="986"/>
                </a:cubicBezTo>
                <a:cubicBezTo>
                  <a:pt x="647" y="986"/>
                  <a:pt x="698" y="926"/>
                  <a:pt x="745" y="926"/>
                </a:cubicBezTo>
                <a:cubicBezTo>
                  <a:pt x="768" y="926"/>
                  <a:pt x="789" y="941"/>
                  <a:pt x="811" y="983"/>
                </a:cubicBezTo>
                <a:cubicBezTo>
                  <a:pt x="852" y="1065"/>
                  <a:pt x="752" y="1176"/>
                  <a:pt x="654" y="1204"/>
                </a:cubicBezTo>
                <a:cubicBezTo>
                  <a:pt x="631" y="1210"/>
                  <a:pt x="606" y="1214"/>
                  <a:pt x="582" y="1214"/>
                </a:cubicBezTo>
                <a:cubicBezTo>
                  <a:pt x="500" y="1214"/>
                  <a:pt x="413" y="1179"/>
                  <a:pt x="344" y="1117"/>
                </a:cubicBezTo>
                <a:cubicBezTo>
                  <a:pt x="198" y="989"/>
                  <a:pt x="150" y="757"/>
                  <a:pt x="231" y="580"/>
                </a:cubicBezTo>
                <a:cubicBezTo>
                  <a:pt x="304" y="421"/>
                  <a:pt x="481" y="313"/>
                  <a:pt x="657" y="313"/>
                </a:cubicBezTo>
                <a:cubicBezTo>
                  <a:pt x="675" y="313"/>
                  <a:pt x="694" y="315"/>
                  <a:pt x="712" y="317"/>
                </a:cubicBezTo>
                <a:cubicBezTo>
                  <a:pt x="829" y="333"/>
                  <a:pt x="1014" y="394"/>
                  <a:pt x="1130" y="504"/>
                </a:cubicBezTo>
                <a:cubicBezTo>
                  <a:pt x="1306" y="669"/>
                  <a:pt x="1524" y="987"/>
                  <a:pt x="1700" y="1231"/>
                </a:cubicBezTo>
                <a:cubicBezTo>
                  <a:pt x="1675" y="1218"/>
                  <a:pt x="1651" y="1207"/>
                  <a:pt x="1624" y="1198"/>
                </a:cubicBezTo>
                <a:cubicBezTo>
                  <a:pt x="1578" y="1183"/>
                  <a:pt x="1529" y="1175"/>
                  <a:pt x="1479" y="1175"/>
                </a:cubicBezTo>
                <a:cubicBezTo>
                  <a:pt x="1476" y="1175"/>
                  <a:pt x="1473" y="1175"/>
                  <a:pt x="1469" y="1175"/>
                </a:cubicBezTo>
                <a:cubicBezTo>
                  <a:pt x="1456" y="1175"/>
                  <a:pt x="1442" y="1177"/>
                  <a:pt x="1430" y="1178"/>
                </a:cubicBezTo>
                <a:cubicBezTo>
                  <a:pt x="1416" y="1179"/>
                  <a:pt x="1401" y="1182"/>
                  <a:pt x="1389" y="1185"/>
                </a:cubicBezTo>
                <a:cubicBezTo>
                  <a:pt x="1358" y="1192"/>
                  <a:pt x="1330" y="1205"/>
                  <a:pt x="1304" y="1221"/>
                </a:cubicBezTo>
                <a:lnTo>
                  <a:pt x="1286" y="1236"/>
                </a:lnTo>
                <a:lnTo>
                  <a:pt x="1269" y="1251"/>
                </a:lnTo>
                <a:cubicBezTo>
                  <a:pt x="1258" y="1262"/>
                  <a:pt x="1247" y="1274"/>
                  <a:pt x="1238" y="1287"/>
                </a:cubicBezTo>
                <a:cubicBezTo>
                  <a:pt x="1233" y="1294"/>
                  <a:pt x="1228" y="1300"/>
                  <a:pt x="1225" y="1307"/>
                </a:cubicBezTo>
                <a:cubicBezTo>
                  <a:pt x="1220" y="1314"/>
                  <a:pt x="1217" y="1322"/>
                  <a:pt x="1213" y="1329"/>
                </a:cubicBezTo>
                <a:cubicBezTo>
                  <a:pt x="1206" y="1344"/>
                  <a:pt x="1200" y="1360"/>
                  <a:pt x="1197" y="1375"/>
                </a:cubicBezTo>
                <a:cubicBezTo>
                  <a:pt x="1189" y="1408"/>
                  <a:pt x="1185" y="1440"/>
                  <a:pt x="1189" y="1473"/>
                </a:cubicBezTo>
                <a:cubicBezTo>
                  <a:pt x="1193" y="1503"/>
                  <a:pt x="1201" y="1533"/>
                  <a:pt x="1215" y="1560"/>
                </a:cubicBezTo>
                <a:cubicBezTo>
                  <a:pt x="1235" y="1602"/>
                  <a:pt x="1269" y="1636"/>
                  <a:pt x="1310" y="1657"/>
                </a:cubicBezTo>
                <a:cubicBezTo>
                  <a:pt x="1320" y="1661"/>
                  <a:pt x="1331" y="1664"/>
                  <a:pt x="1342" y="1664"/>
                </a:cubicBezTo>
                <a:cubicBezTo>
                  <a:pt x="1345" y="1664"/>
                  <a:pt x="1348" y="1664"/>
                  <a:pt x="1351" y="1664"/>
                </a:cubicBezTo>
                <a:cubicBezTo>
                  <a:pt x="1362" y="1663"/>
                  <a:pt x="1370" y="1657"/>
                  <a:pt x="1376" y="1647"/>
                </a:cubicBezTo>
                <a:cubicBezTo>
                  <a:pt x="1380" y="1638"/>
                  <a:pt x="1382" y="1627"/>
                  <a:pt x="1380" y="1617"/>
                </a:cubicBezTo>
                <a:cubicBezTo>
                  <a:pt x="1379" y="1612"/>
                  <a:pt x="1378" y="1606"/>
                  <a:pt x="1377" y="1602"/>
                </a:cubicBezTo>
                <a:cubicBezTo>
                  <a:pt x="1375" y="1596"/>
                  <a:pt x="1373" y="1590"/>
                  <a:pt x="1371" y="1584"/>
                </a:cubicBezTo>
                <a:cubicBezTo>
                  <a:pt x="1358" y="1558"/>
                  <a:pt x="1349" y="1532"/>
                  <a:pt x="1339" y="1505"/>
                </a:cubicBezTo>
                <a:cubicBezTo>
                  <a:pt x="1335" y="1489"/>
                  <a:pt x="1332" y="1474"/>
                  <a:pt x="1332" y="1459"/>
                </a:cubicBezTo>
                <a:cubicBezTo>
                  <a:pt x="1331" y="1445"/>
                  <a:pt x="1334" y="1430"/>
                  <a:pt x="1338" y="1416"/>
                </a:cubicBezTo>
                <a:cubicBezTo>
                  <a:pt x="1342" y="1402"/>
                  <a:pt x="1349" y="1388"/>
                  <a:pt x="1357" y="1375"/>
                </a:cubicBezTo>
                <a:cubicBezTo>
                  <a:pt x="1364" y="1365"/>
                  <a:pt x="1373" y="1356"/>
                  <a:pt x="1384" y="1349"/>
                </a:cubicBezTo>
                <a:cubicBezTo>
                  <a:pt x="1396" y="1342"/>
                  <a:pt x="1408" y="1336"/>
                  <a:pt x="1423" y="1333"/>
                </a:cubicBezTo>
                <a:cubicBezTo>
                  <a:pt x="1451" y="1326"/>
                  <a:pt x="1480" y="1322"/>
                  <a:pt x="1509" y="1322"/>
                </a:cubicBezTo>
                <a:cubicBezTo>
                  <a:pt x="1534" y="1322"/>
                  <a:pt x="1560" y="1325"/>
                  <a:pt x="1584" y="1330"/>
                </a:cubicBezTo>
                <a:cubicBezTo>
                  <a:pt x="1621" y="1338"/>
                  <a:pt x="1659" y="1349"/>
                  <a:pt x="1694" y="1364"/>
                </a:cubicBezTo>
                <a:cubicBezTo>
                  <a:pt x="1728" y="1378"/>
                  <a:pt x="1761" y="1396"/>
                  <a:pt x="1792" y="1415"/>
                </a:cubicBezTo>
                <a:cubicBezTo>
                  <a:pt x="1829" y="1436"/>
                  <a:pt x="1861" y="1458"/>
                  <a:pt x="1889" y="1478"/>
                </a:cubicBezTo>
                <a:cubicBezTo>
                  <a:pt x="1927" y="1522"/>
                  <a:pt x="1977" y="1581"/>
                  <a:pt x="1977" y="1581"/>
                </a:cubicBezTo>
                <a:cubicBezTo>
                  <a:pt x="1977" y="1581"/>
                  <a:pt x="2043" y="1642"/>
                  <a:pt x="2080" y="1668"/>
                </a:cubicBezTo>
                <a:cubicBezTo>
                  <a:pt x="2208" y="1756"/>
                  <a:pt x="2357" y="1800"/>
                  <a:pt x="2505" y="1800"/>
                </a:cubicBezTo>
                <a:cubicBezTo>
                  <a:pt x="2654" y="1800"/>
                  <a:pt x="2803" y="1756"/>
                  <a:pt x="2931" y="1668"/>
                </a:cubicBezTo>
                <a:cubicBezTo>
                  <a:pt x="2958" y="1650"/>
                  <a:pt x="3050" y="1554"/>
                  <a:pt x="3113" y="1485"/>
                </a:cubicBezTo>
                <a:cubicBezTo>
                  <a:pt x="3144" y="1464"/>
                  <a:pt x="3180" y="1439"/>
                  <a:pt x="3220" y="1416"/>
                </a:cubicBezTo>
                <a:cubicBezTo>
                  <a:pt x="3251" y="1397"/>
                  <a:pt x="3284" y="1379"/>
                  <a:pt x="3318" y="1365"/>
                </a:cubicBezTo>
                <a:cubicBezTo>
                  <a:pt x="3353" y="1350"/>
                  <a:pt x="3389" y="1340"/>
                  <a:pt x="3427" y="1331"/>
                </a:cubicBezTo>
                <a:cubicBezTo>
                  <a:pt x="3454" y="1326"/>
                  <a:pt x="3482" y="1324"/>
                  <a:pt x="3510" y="1324"/>
                </a:cubicBezTo>
                <a:cubicBezTo>
                  <a:pt x="3519" y="1324"/>
                  <a:pt x="3529" y="1324"/>
                  <a:pt x="3538" y="1324"/>
                </a:cubicBezTo>
                <a:cubicBezTo>
                  <a:pt x="3555" y="1327"/>
                  <a:pt x="3573" y="1330"/>
                  <a:pt x="3589" y="1334"/>
                </a:cubicBezTo>
                <a:cubicBezTo>
                  <a:pt x="3602" y="1337"/>
                  <a:pt x="3615" y="1342"/>
                  <a:pt x="3627" y="1350"/>
                </a:cubicBezTo>
                <a:cubicBezTo>
                  <a:pt x="3637" y="1357"/>
                  <a:pt x="3647" y="1365"/>
                  <a:pt x="3655" y="1376"/>
                </a:cubicBezTo>
                <a:cubicBezTo>
                  <a:pt x="3663" y="1389"/>
                  <a:pt x="3669" y="1402"/>
                  <a:pt x="3674" y="1417"/>
                </a:cubicBezTo>
                <a:cubicBezTo>
                  <a:pt x="3677" y="1431"/>
                  <a:pt x="3679" y="1445"/>
                  <a:pt x="3679" y="1460"/>
                </a:cubicBezTo>
                <a:cubicBezTo>
                  <a:pt x="3678" y="1475"/>
                  <a:pt x="3676" y="1491"/>
                  <a:pt x="3672" y="1506"/>
                </a:cubicBezTo>
                <a:cubicBezTo>
                  <a:pt x="3663" y="1533"/>
                  <a:pt x="3653" y="1560"/>
                  <a:pt x="3641" y="1585"/>
                </a:cubicBezTo>
                <a:cubicBezTo>
                  <a:pt x="3639" y="1591"/>
                  <a:pt x="3636" y="1597"/>
                  <a:pt x="3635" y="1603"/>
                </a:cubicBezTo>
                <a:cubicBezTo>
                  <a:pt x="3633" y="1608"/>
                  <a:pt x="3632" y="1613"/>
                  <a:pt x="3632" y="1618"/>
                </a:cubicBezTo>
                <a:cubicBezTo>
                  <a:pt x="3629" y="1629"/>
                  <a:pt x="3632" y="1639"/>
                  <a:pt x="3636" y="1649"/>
                </a:cubicBezTo>
                <a:cubicBezTo>
                  <a:pt x="3641" y="1658"/>
                  <a:pt x="3650" y="1664"/>
                  <a:pt x="3661" y="1665"/>
                </a:cubicBezTo>
                <a:cubicBezTo>
                  <a:pt x="3663" y="1665"/>
                  <a:pt x="3665" y="1665"/>
                  <a:pt x="3668" y="1665"/>
                </a:cubicBezTo>
                <a:cubicBezTo>
                  <a:pt x="3679" y="1665"/>
                  <a:pt x="3691" y="1663"/>
                  <a:pt x="3701" y="1658"/>
                </a:cubicBezTo>
                <a:cubicBezTo>
                  <a:pt x="3743" y="1637"/>
                  <a:pt x="3775" y="1603"/>
                  <a:pt x="3795" y="1561"/>
                </a:cubicBezTo>
                <a:cubicBezTo>
                  <a:pt x="3809" y="1534"/>
                  <a:pt x="3819" y="1505"/>
                  <a:pt x="3822" y="1474"/>
                </a:cubicBezTo>
                <a:cubicBezTo>
                  <a:pt x="3826" y="1441"/>
                  <a:pt x="3823" y="1408"/>
                  <a:pt x="3815" y="1376"/>
                </a:cubicBezTo>
                <a:cubicBezTo>
                  <a:pt x="3811" y="1361"/>
                  <a:pt x="3805" y="1344"/>
                  <a:pt x="3799" y="1330"/>
                </a:cubicBezTo>
                <a:cubicBezTo>
                  <a:pt x="3795" y="1322"/>
                  <a:pt x="3791" y="1315"/>
                  <a:pt x="3787" y="1308"/>
                </a:cubicBezTo>
                <a:cubicBezTo>
                  <a:pt x="3782" y="1301"/>
                  <a:pt x="3779" y="1294"/>
                  <a:pt x="3774" y="1288"/>
                </a:cubicBezTo>
                <a:cubicBezTo>
                  <a:pt x="3765" y="1275"/>
                  <a:pt x="3754" y="1264"/>
                  <a:pt x="3743" y="1252"/>
                </a:cubicBezTo>
                <a:lnTo>
                  <a:pt x="3725" y="1237"/>
                </a:lnTo>
                <a:cubicBezTo>
                  <a:pt x="3719" y="1232"/>
                  <a:pt x="3713" y="1227"/>
                  <a:pt x="3706" y="1223"/>
                </a:cubicBezTo>
                <a:cubicBezTo>
                  <a:pt x="3682" y="1206"/>
                  <a:pt x="3653" y="1193"/>
                  <a:pt x="3623" y="1186"/>
                </a:cubicBezTo>
                <a:cubicBezTo>
                  <a:pt x="3609" y="1183"/>
                  <a:pt x="3596" y="1181"/>
                  <a:pt x="3582" y="1179"/>
                </a:cubicBezTo>
                <a:cubicBezTo>
                  <a:pt x="3568" y="1178"/>
                  <a:pt x="3555" y="1176"/>
                  <a:pt x="3541" y="1176"/>
                </a:cubicBezTo>
                <a:cubicBezTo>
                  <a:pt x="3538" y="1176"/>
                  <a:pt x="3535" y="1176"/>
                  <a:pt x="3532" y="1176"/>
                </a:cubicBezTo>
                <a:cubicBezTo>
                  <a:pt x="3482" y="1176"/>
                  <a:pt x="3434" y="1184"/>
                  <a:pt x="3387" y="1199"/>
                </a:cubicBezTo>
                <a:cubicBezTo>
                  <a:pt x="3361" y="1209"/>
                  <a:pt x="3336" y="1219"/>
                  <a:pt x="3312" y="1232"/>
                </a:cubicBezTo>
                <a:cubicBezTo>
                  <a:pt x="3488" y="989"/>
                  <a:pt x="3706" y="670"/>
                  <a:pt x="3882" y="505"/>
                </a:cubicBezTo>
                <a:cubicBezTo>
                  <a:pt x="3998" y="395"/>
                  <a:pt x="4181" y="335"/>
                  <a:pt x="4300" y="318"/>
                </a:cubicBezTo>
                <a:cubicBezTo>
                  <a:pt x="4318" y="316"/>
                  <a:pt x="4338" y="314"/>
                  <a:pt x="4357" y="314"/>
                </a:cubicBezTo>
                <a:cubicBezTo>
                  <a:pt x="4531" y="314"/>
                  <a:pt x="4707" y="422"/>
                  <a:pt x="4780" y="581"/>
                </a:cubicBezTo>
                <a:cubicBezTo>
                  <a:pt x="4862" y="759"/>
                  <a:pt x="4814" y="990"/>
                  <a:pt x="4668" y="1119"/>
                </a:cubicBezTo>
                <a:cubicBezTo>
                  <a:pt x="4598" y="1180"/>
                  <a:pt x="4510" y="1215"/>
                  <a:pt x="4429" y="1215"/>
                </a:cubicBezTo>
                <a:cubicBezTo>
                  <a:pt x="4405" y="1215"/>
                  <a:pt x="4381" y="1212"/>
                  <a:pt x="4358" y="1205"/>
                </a:cubicBezTo>
                <a:cubicBezTo>
                  <a:pt x="4261" y="1177"/>
                  <a:pt x="4160" y="1065"/>
                  <a:pt x="4201" y="984"/>
                </a:cubicBezTo>
                <a:cubicBezTo>
                  <a:pt x="4223" y="942"/>
                  <a:pt x="4244" y="927"/>
                  <a:pt x="4267" y="927"/>
                </a:cubicBezTo>
                <a:cubicBezTo>
                  <a:pt x="4314" y="927"/>
                  <a:pt x="4365" y="987"/>
                  <a:pt x="4435" y="987"/>
                </a:cubicBezTo>
                <a:cubicBezTo>
                  <a:pt x="4459" y="987"/>
                  <a:pt x="4484" y="980"/>
                  <a:pt x="4513" y="962"/>
                </a:cubicBezTo>
                <a:cubicBezTo>
                  <a:pt x="4552" y="936"/>
                  <a:pt x="4634" y="851"/>
                  <a:pt x="4517" y="727"/>
                </a:cubicBezTo>
                <a:cubicBezTo>
                  <a:pt x="4471" y="678"/>
                  <a:pt x="4389" y="650"/>
                  <a:pt x="4307" y="650"/>
                </a:cubicBezTo>
                <a:cubicBezTo>
                  <a:pt x="4262" y="650"/>
                  <a:pt x="4216" y="658"/>
                  <a:pt x="4177" y="676"/>
                </a:cubicBezTo>
                <a:cubicBezTo>
                  <a:pt x="3829" y="833"/>
                  <a:pt x="4015" y="1293"/>
                  <a:pt x="4311" y="1368"/>
                </a:cubicBezTo>
                <a:cubicBezTo>
                  <a:pt x="4333" y="1373"/>
                  <a:pt x="4357" y="1376"/>
                  <a:pt x="4383" y="1376"/>
                </a:cubicBezTo>
                <a:cubicBezTo>
                  <a:pt x="4523" y="1376"/>
                  <a:pt x="4708" y="1297"/>
                  <a:pt x="4798" y="1178"/>
                </a:cubicBezTo>
                <a:cubicBezTo>
                  <a:pt x="4878" y="1073"/>
                  <a:pt x="5011" y="799"/>
                  <a:pt x="4878" y="515"/>
                </a:cubicBezTo>
                <a:cubicBezTo>
                  <a:pt x="4778" y="302"/>
                  <a:pt x="4582" y="195"/>
                  <a:pt x="4356" y="195"/>
                </a:cubicBezTo>
                <a:cubicBezTo>
                  <a:pt x="4322" y="195"/>
                  <a:pt x="4287" y="197"/>
                  <a:pt x="4252" y="202"/>
                </a:cubicBezTo>
                <a:cubicBezTo>
                  <a:pt x="4059" y="229"/>
                  <a:pt x="3801" y="394"/>
                  <a:pt x="3689" y="574"/>
                </a:cubicBezTo>
                <a:cubicBezTo>
                  <a:pt x="3842" y="198"/>
                  <a:pt x="3633" y="44"/>
                  <a:pt x="3539" y="14"/>
                </a:cubicBezTo>
                <a:cubicBezTo>
                  <a:pt x="3511" y="5"/>
                  <a:pt x="3483" y="1"/>
                  <a:pt x="3456" y="1"/>
                </a:cubicBezTo>
                <a:cubicBezTo>
                  <a:pt x="3327" y="1"/>
                  <a:pt x="3216" y="89"/>
                  <a:pt x="3174" y="167"/>
                </a:cubicBezTo>
                <a:cubicBezTo>
                  <a:pt x="3131" y="248"/>
                  <a:pt x="3120" y="446"/>
                  <a:pt x="3303" y="521"/>
                </a:cubicBezTo>
                <a:cubicBezTo>
                  <a:pt x="3323" y="529"/>
                  <a:pt x="3343" y="533"/>
                  <a:pt x="3361" y="533"/>
                </a:cubicBezTo>
                <a:cubicBezTo>
                  <a:pt x="3469" y="533"/>
                  <a:pt x="3526" y="400"/>
                  <a:pt x="3445" y="345"/>
                </a:cubicBezTo>
                <a:cubicBezTo>
                  <a:pt x="3407" y="318"/>
                  <a:pt x="3361" y="280"/>
                  <a:pt x="3374" y="236"/>
                </a:cubicBezTo>
                <a:cubicBezTo>
                  <a:pt x="3387" y="195"/>
                  <a:pt x="3443" y="159"/>
                  <a:pt x="3490" y="159"/>
                </a:cubicBezTo>
                <a:cubicBezTo>
                  <a:pt x="3565" y="161"/>
                  <a:pt x="3647" y="262"/>
                  <a:pt x="3647" y="352"/>
                </a:cubicBezTo>
                <a:cubicBezTo>
                  <a:pt x="3646" y="474"/>
                  <a:pt x="3634" y="573"/>
                  <a:pt x="3527" y="724"/>
                </a:cubicBezTo>
                <a:cubicBezTo>
                  <a:pt x="3489" y="775"/>
                  <a:pt x="3293" y="1027"/>
                  <a:pt x="3235" y="1101"/>
                </a:cubicBezTo>
                <a:cubicBezTo>
                  <a:pt x="3188" y="615"/>
                  <a:pt x="2876" y="524"/>
                  <a:pt x="2712" y="524"/>
                </a:cubicBezTo>
                <a:cubicBezTo>
                  <a:pt x="2687" y="524"/>
                  <a:pt x="2666" y="526"/>
                  <a:pt x="2650" y="529"/>
                </a:cubicBezTo>
                <a:cubicBezTo>
                  <a:pt x="2601" y="538"/>
                  <a:pt x="2553" y="552"/>
                  <a:pt x="2507" y="571"/>
                </a:cubicBezTo>
                <a:cubicBezTo>
                  <a:pt x="2462" y="552"/>
                  <a:pt x="2414" y="538"/>
                  <a:pt x="2364" y="529"/>
                </a:cubicBezTo>
                <a:cubicBezTo>
                  <a:pt x="2348" y="526"/>
                  <a:pt x="2327" y="524"/>
                  <a:pt x="2303" y="524"/>
                </a:cubicBezTo>
                <a:cubicBezTo>
                  <a:pt x="2140" y="524"/>
                  <a:pt x="1827" y="615"/>
                  <a:pt x="1779" y="1101"/>
                </a:cubicBezTo>
                <a:cubicBezTo>
                  <a:pt x="1721" y="1027"/>
                  <a:pt x="1525" y="775"/>
                  <a:pt x="1487" y="724"/>
                </a:cubicBezTo>
                <a:cubicBezTo>
                  <a:pt x="1380" y="573"/>
                  <a:pt x="1369" y="474"/>
                  <a:pt x="1368" y="352"/>
                </a:cubicBezTo>
                <a:cubicBezTo>
                  <a:pt x="1368" y="261"/>
                  <a:pt x="1449" y="161"/>
                  <a:pt x="1524" y="159"/>
                </a:cubicBezTo>
                <a:cubicBezTo>
                  <a:pt x="1571" y="159"/>
                  <a:pt x="1627" y="195"/>
                  <a:pt x="1640" y="236"/>
                </a:cubicBezTo>
                <a:cubicBezTo>
                  <a:pt x="1653" y="280"/>
                  <a:pt x="1609" y="318"/>
                  <a:pt x="1569" y="345"/>
                </a:cubicBezTo>
                <a:cubicBezTo>
                  <a:pt x="1489" y="400"/>
                  <a:pt x="1545" y="533"/>
                  <a:pt x="1653" y="533"/>
                </a:cubicBezTo>
                <a:cubicBezTo>
                  <a:pt x="1671" y="533"/>
                  <a:pt x="1691" y="529"/>
                  <a:pt x="1712" y="521"/>
                </a:cubicBezTo>
                <a:cubicBezTo>
                  <a:pt x="1894" y="445"/>
                  <a:pt x="1884" y="248"/>
                  <a:pt x="1840" y="167"/>
                </a:cubicBezTo>
                <a:cubicBezTo>
                  <a:pt x="1799" y="90"/>
                  <a:pt x="1687" y="1"/>
                  <a:pt x="15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7" name="Google Shape;1657;p44"/>
          <p:cNvGrpSpPr/>
          <p:nvPr/>
        </p:nvGrpSpPr>
        <p:grpSpPr>
          <a:xfrm>
            <a:off x="1315297" y="1001861"/>
            <a:ext cx="1002819" cy="1200781"/>
            <a:chOff x="6614775" y="4091300"/>
            <a:chExt cx="720054" cy="862197"/>
          </a:xfrm>
        </p:grpSpPr>
        <p:sp>
          <p:nvSpPr>
            <p:cNvPr id="1658" name="Google Shape;1658;p44"/>
            <p:cNvSpPr/>
            <p:nvPr/>
          </p:nvSpPr>
          <p:spPr>
            <a:xfrm>
              <a:off x="6963252" y="4366572"/>
              <a:ext cx="104466" cy="205712"/>
            </a:xfrm>
            <a:custGeom>
              <a:avLst/>
              <a:gdLst/>
              <a:ahLst/>
              <a:cxnLst/>
              <a:rect l="l" t="t" r="r" b="b"/>
              <a:pathLst>
                <a:path w="1203" h="2369" extrusionOk="0">
                  <a:moveTo>
                    <a:pt x="1016" y="1"/>
                  </a:moveTo>
                  <a:cubicBezTo>
                    <a:pt x="974" y="1"/>
                    <a:pt x="935" y="22"/>
                    <a:pt x="910" y="72"/>
                  </a:cubicBezTo>
                  <a:cubicBezTo>
                    <a:pt x="720" y="469"/>
                    <a:pt x="538" y="870"/>
                    <a:pt x="363" y="1273"/>
                  </a:cubicBezTo>
                  <a:cubicBezTo>
                    <a:pt x="273" y="1478"/>
                    <a:pt x="185" y="1685"/>
                    <a:pt x="103" y="1892"/>
                  </a:cubicBezTo>
                  <a:cubicBezTo>
                    <a:pt x="61" y="1995"/>
                    <a:pt x="0" y="2120"/>
                    <a:pt x="3" y="2234"/>
                  </a:cubicBezTo>
                  <a:cubicBezTo>
                    <a:pt x="4" y="2324"/>
                    <a:pt x="74" y="2369"/>
                    <a:pt x="144" y="2369"/>
                  </a:cubicBezTo>
                  <a:cubicBezTo>
                    <a:pt x="213" y="2369"/>
                    <a:pt x="282" y="2324"/>
                    <a:pt x="280" y="2234"/>
                  </a:cubicBezTo>
                  <a:cubicBezTo>
                    <a:pt x="279" y="2165"/>
                    <a:pt x="341" y="2041"/>
                    <a:pt x="370" y="1966"/>
                  </a:cubicBezTo>
                  <a:cubicBezTo>
                    <a:pt x="451" y="1760"/>
                    <a:pt x="540" y="1556"/>
                    <a:pt x="629" y="1353"/>
                  </a:cubicBezTo>
                  <a:cubicBezTo>
                    <a:pt x="796" y="971"/>
                    <a:pt x="970" y="590"/>
                    <a:pt x="1149" y="213"/>
                  </a:cubicBezTo>
                  <a:cubicBezTo>
                    <a:pt x="1203" y="102"/>
                    <a:pt x="1106" y="1"/>
                    <a:pt x="1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7040797" y="4366919"/>
              <a:ext cx="82582" cy="141454"/>
            </a:xfrm>
            <a:custGeom>
              <a:avLst/>
              <a:gdLst/>
              <a:ahLst/>
              <a:cxnLst/>
              <a:rect l="l" t="t" r="r" b="b"/>
              <a:pathLst>
                <a:path w="951" h="1629" extrusionOk="0">
                  <a:moveTo>
                    <a:pt x="170" y="1"/>
                  </a:moveTo>
                  <a:cubicBezTo>
                    <a:pt x="89" y="1"/>
                    <a:pt x="0" y="69"/>
                    <a:pt x="22" y="174"/>
                  </a:cubicBezTo>
                  <a:cubicBezTo>
                    <a:pt x="114" y="626"/>
                    <a:pt x="235" y="1360"/>
                    <a:pt x="678" y="1610"/>
                  </a:cubicBezTo>
                  <a:cubicBezTo>
                    <a:pt x="701" y="1623"/>
                    <a:pt x="724" y="1629"/>
                    <a:pt x="746" y="1629"/>
                  </a:cubicBezTo>
                  <a:cubicBezTo>
                    <a:pt x="869" y="1629"/>
                    <a:pt x="950" y="1444"/>
                    <a:pt x="818" y="1370"/>
                  </a:cubicBezTo>
                  <a:cubicBezTo>
                    <a:pt x="617" y="1256"/>
                    <a:pt x="531" y="966"/>
                    <a:pt x="461" y="761"/>
                  </a:cubicBezTo>
                  <a:cubicBezTo>
                    <a:pt x="387" y="546"/>
                    <a:pt x="335" y="323"/>
                    <a:pt x="290" y="101"/>
                  </a:cubicBezTo>
                  <a:cubicBezTo>
                    <a:pt x="275" y="31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0C6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7030029" y="4184910"/>
              <a:ext cx="44548" cy="520663"/>
            </a:xfrm>
            <a:custGeom>
              <a:avLst/>
              <a:gdLst/>
              <a:ahLst/>
              <a:cxnLst/>
              <a:rect l="l" t="t" r="r" b="b"/>
              <a:pathLst>
                <a:path w="513" h="5996" extrusionOk="0">
                  <a:moveTo>
                    <a:pt x="159" y="0"/>
                  </a:moveTo>
                  <a:cubicBezTo>
                    <a:pt x="90" y="0"/>
                    <a:pt x="24" y="44"/>
                    <a:pt x="30" y="133"/>
                  </a:cubicBezTo>
                  <a:cubicBezTo>
                    <a:pt x="165" y="2033"/>
                    <a:pt x="235" y="3967"/>
                    <a:pt x="11" y="5862"/>
                  </a:cubicBezTo>
                  <a:cubicBezTo>
                    <a:pt x="1" y="5951"/>
                    <a:pt x="64" y="5995"/>
                    <a:pt x="134" y="5995"/>
                  </a:cubicBezTo>
                  <a:cubicBezTo>
                    <a:pt x="203" y="5995"/>
                    <a:pt x="278" y="5951"/>
                    <a:pt x="288" y="5862"/>
                  </a:cubicBezTo>
                  <a:cubicBezTo>
                    <a:pt x="512" y="3967"/>
                    <a:pt x="444" y="2033"/>
                    <a:pt x="308" y="133"/>
                  </a:cubicBezTo>
                  <a:cubicBezTo>
                    <a:pt x="301" y="45"/>
                    <a:pt x="228" y="0"/>
                    <a:pt x="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6932077" y="4699504"/>
              <a:ext cx="209886" cy="253992"/>
            </a:xfrm>
            <a:custGeom>
              <a:avLst/>
              <a:gdLst/>
              <a:ahLst/>
              <a:cxnLst/>
              <a:rect l="l" t="t" r="r" b="b"/>
              <a:pathLst>
                <a:path w="2417" h="2925" extrusionOk="0">
                  <a:moveTo>
                    <a:pt x="1208" y="1"/>
                  </a:moveTo>
                  <a:cubicBezTo>
                    <a:pt x="542" y="1"/>
                    <a:pt x="0" y="656"/>
                    <a:pt x="0" y="1463"/>
                  </a:cubicBezTo>
                  <a:cubicBezTo>
                    <a:pt x="0" y="2271"/>
                    <a:pt x="542" y="2925"/>
                    <a:pt x="1208" y="2925"/>
                  </a:cubicBezTo>
                  <a:cubicBezTo>
                    <a:pt x="1876" y="2925"/>
                    <a:pt x="2416" y="2271"/>
                    <a:pt x="2416" y="1463"/>
                  </a:cubicBezTo>
                  <a:cubicBezTo>
                    <a:pt x="2416" y="656"/>
                    <a:pt x="1875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7036976" y="4724339"/>
              <a:ext cx="56792" cy="76502"/>
            </a:xfrm>
            <a:custGeom>
              <a:avLst/>
              <a:gdLst/>
              <a:ahLst/>
              <a:cxnLst/>
              <a:rect l="l" t="t" r="r" b="b"/>
              <a:pathLst>
                <a:path w="654" h="881" extrusionOk="0">
                  <a:moveTo>
                    <a:pt x="326" y="1"/>
                  </a:moveTo>
                  <a:cubicBezTo>
                    <a:pt x="146" y="1"/>
                    <a:pt x="0" y="198"/>
                    <a:pt x="0" y="440"/>
                  </a:cubicBezTo>
                  <a:cubicBezTo>
                    <a:pt x="0" y="684"/>
                    <a:pt x="146" y="881"/>
                    <a:pt x="326" y="881"/>
                  </a:cubicBezTo>
                  <a:cubicBezTo>
                    <a:pt x="507" y="881"/>
                    <a:pt x="653" y="684"/>
                    <a:pt x="653" y="440"/>
                  </a:cubicBezTo>
                  <a:cubicBezTo>
                    <a:pt x="653" y="198"/>
                    <a:pt x="507" y="1"/>
                    <a:pt x="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6805729" y="4544848"/>
              <a:ext cx="216920" cy="198765"/>
            </a:xfrm>
            <a:custGeom>
              <a:avLst/>
              <a:gdLst/>
              <a:ahLst/>
              <a:cxnLst/>
              <a:rect l="l" t="t" r="r" b="b"/>
              <a:pathLst>
                <a:path w="2498" h="2289" extrusionOk="0">
                  <a:moveTo>
                    <a:pt x="1384" y="1"/>
                  </a:moveTo>
                  <a:cubicBezTo>
                    <a:pt x="1062" y="1"/>
                    <a:pt x="726" y="142"/>
                    <a:pt x="471" y="414"/>
                  </a:cubicBezTo>
                  <a:cubicBezTo>
                    <a:pt x="20" y="900"/>
                    <a:pt x="1" y="1621"/>
                    <a:pt x="430" y="2024"/>
                  </a:cubicBezTo>
                  <a:cubicBezTo>
                    <a:pt x="618" y="2202"/>
                    <a:pt x="862" y="2288"/>
                    <a:pt x="1114" y="2288"/>
                  </a:cubicBezTo>
                  <a:cubicBezTo>
                    <a:pt x="1436" y="2288"/>
                    <a:pt x="1772" y="2148"/>
                    <a:pt x="2026" y="1875"/>
                  </a:cubicBezTo>
                  <a:cubicBezTo>
                    <a:pt x="2478" y="1389"/>
                    <a:pt x="2497" y="668"/>
                    <a:pt x="2068" y="265"/>
                  </a:cubicBezTo>
                  <a:cubicBezTo>
                    <a:pt x="1880" y="87"/>
                    <a:pt x="1636" y="1"/>
                    <a:pt x="1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6900208" y="4559957"/>
              <a:ext cx="63044" cy="57398"/>
            </a:xfrm>
            <a:custGeom>
              <a:avLst/>
              <a:gdLst/>
              <a:ahLst/>
              <a:cxnLst/>
              <a:rect l="l" t="t" r="r" b="b"/>
              <a:pathLst>
                <a:path w="726" h="661" extrusionOk="0">
                  <a:moveTo>
                    <a:pt x="435" y="1"/>
                  </a:moveTo>
                  <a:cubicBezTo>
                    <a:pt x="339" y="1"/>
                    <a:pt x="234" y="46"/>
                    <a:pt x="153" y="133"/>
                  </a:cubicBezTo>
                  <a:cubicBezTo>
                    <a:pt x="18" y="280"/>
                    <a:pt x="1" y="487"/>
                    <a:pt x="116" y="595"/>
                  </a:cubicBezTo>
                  <a:cubicBezTo>
                    <a:pt x="164" y="639"/>
                    <a:pt x="225" y="661"/>
                    <a:pt x="291" y="661"/>
                  </a:cubicBezTo>
                  <a:cubicBezTo>
                    <a:pt x="387" y="661"/>
                    <a:pt x="492" y="615"/>
                    <a:pt x="573" y="528"/>
                  </a:cubicBezTo>
                  <a:cubicBezTo>
                    <a:pt x="709" y="383"/>
                    <a:pt x="725" y="175"/>
                    <a:pt x="610" y="66"/>
                  </a:cubicBezTo>
                  <a:cubicBezTo>
                    <a:pt x="563" y="22"/>
                    <a:pt x="501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7053128" y="4472686"/>
              <a:ext cx="218396" cy="200763"/>
            </a:xfrm>
            <a:custGeom>
              <a:avLst/>
              <a:gdLst/>
              <a:ahLst/>
              <a:cxnLst/>
              <a:rect l="l" t="t" r="r" b="b"/>
              <a:pathLst>
                <a:path w="2515" h="2312" extrusionOk="0">
                  <a:moveTo>
                    <a:pt x="1129" y="1"/>
                  </a:moveTo>
                  <a:cubicBezTo>
                    <a:pt x="926" y="1"/>
                    <a:pt x="726" y="59"/>
                    <a:pt x="555" y="181"/>
                  </a:cubicBezTo>
                  <a:cubicBezTo>
                    <a:pt x="76" y="523"/>
                    <a:pt x="1" y="1236"/>
                    <a:pt x="389" y="1776"/>
                  </a:cubicBezTo>
                  <a:cubicBezTo>
                    <a:pt x="639" y="2122"/>
                    <a:pt x="1019" y="2311"/>
                    <a:pt x="1387" y="2311"/>
                  </a:cubicBezTo>
                  <a:cubicBezTo>
                    <a:pt x="1590" y="2311"/>
                    <a:pt x="1789" y="2253"/>
                    <a:pt x="1960" y="2131"/>
                  </a:cubicBezTo>
                  <a:cubicBezTo>
                    <a:pt x="2440" y="1790"/>
                    <a:pt x="2514" y="1076"/>
                    <a:pt x="2126" y="536"/>
                  </a:cubicBezTo>
                  <a:cubicBezTo>
                    <a:pt x="1877" y="190"/>
                    <a:pt x="1496" y="1"/>
                    <a:pt x="1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7080829" y="4515584"/>
              <a:ext cx="61047" cy="58787"/>
            </a:xfrm>
            <a:custGeom>
              <a:avLst/>
              <a:gdLst/>
              <a:ahLst/>
              <a:cxnLst/>
              <a:rect l="l" t="t" r="r" b="b"/>
              <a:pathLst>
                <a:path w="703" h="677" extrusionOk="0">
                  <a:moveTo>
                    <a:pt x="283" y="0"/>
                  </a:moveTo>
                  <a:cubicBezTo>
                    <a:pt x="231" y="0"/>
                    <a:pt x="182" y="15"/>
                    <a:pt x="140" y="45"/>
                  </a:cubicBezTo>
                  <a:cubicBezTo>
                    <a:pt x="10" y="137"/>
                    <a:pt x="0" y="344"/>
                    <a:pt x="116" y="506"/>
                  </a:cubicBezTo>
                  <a:cubicBezTo>
                    <a:pt x="195" y="615"/>
                    <a:pt x="311" y="676"/>
                    <a:pt x="419" y="676"/>
                  </a:cubicBezTo>
                  <a:cubicBezTo>
                    <a:pt x="470" y="676"/>
                    <a:pt x="520" y="662"/>
                    <a:pt x="562" y="632"/>
                  </a:cubicBezTo>
                  <a:cubicBezTo>
                    <a:pt x="692" y="540"/>
                    <a:pt x="702" y="333"/>
                    <a:pt x="585" y="171"/>
                  </a:cubicBezTo>
                  <a:cubicBezTo>
                    <a:pt x="507" y="62"/>
                    <a:pt x="390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6614775" y="4271920"/>
              <a:ext cx="434448" cy="207883"/>
            </a:xfrm>
            <a:custGeom>
              <a:avLst/>
              <a:gdLst/>
              <a:ahLst/>
              <a:cxnLst/>
              <a:rect l="l" t="t" r="r" b="b"/>
              <a:pathLst>
                <a:path w="5003" h="2394" extrusionOk="0">
                  <a:moveTo>
                    <a:pt x="2701" y="1"/>
                  </a:moveTo>
                  <a:cubicBezTo>
                    <a:pt x="2619" y="1"/>
                    <a:pt x="2536" y="5"/>
                    <a:pt x="2453" y="13"/>
                  </a:cubicBezTo>
                  <a:cubicBezTo>
                    <a:pt x="1253" y="137"/>
                    <a:pt x="0" y="1466"/>
                    <a:pt x="0" y="1466"/>
                  </a:cubicBezTo>
                  <a:cubicBezTo>
                    <a:pt x="0" y="1466"/>
                    <a:pt x="1220" y="2394"/>
                    <a:pt x="2415" y="2394"/>
                  </a:cubicBezTo>
                  <a:cubicBezTo>
                    <a:pt x="2554" y="2394"/>
                    <a:pt x="2692" y="2381"/>
                    <a:pt x="2828" y="2353"/>
                  </a:cubicBezTo>
                  <a:cubicBezTo>
                    <a:pt x="4196" y="2072"/>
                    <a:pt x="5003" y="930"/>
                    <a:pt x="5003" y="930"/>
                  </a:cubicBezTo>
                  <a:cubicBezTo>
                    <a:pt x="5003" y="930"/>
                    <a:pt x="3946" y="1"/>
                    <a:pt x="27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6614862" y="4272180"/>
              <a:ext cx="434361" cy="127387"/>
            </a:xfrm>
            <a:custGeom>
              <a:avLst/>
              <a:gdLst/>
              <a:ahLst/>
              <a:cxnLst/>
              <a:rect l="l" t="t" r="r" b="b"/>
              <a:pathLst>
                <a:path w="5002" h="1467" extrusionOk="0">
                  <a:moveTo>
                    <a:pt x="2701" y="1"/>
                  </a:moveTo>
                  <a:cubicBezTo>
                    <a:pt x="2619" y="1"/>
                    <a:pt x="2536" y="5"/>
                    <a:pt x="2453" y="14"/>
                  </a:cubicBezTo>
                  <a:cubicBezTo>
                    <a:pt x="1252" y="138"/>
                    <a:pt x="0" y="1467"/>
                    <a:pt x="0" y="1467"/>
                  </a:cubicBezTo>
                  <a:lnTo>
                    <a:pt x="5002" y="931"/>
                  </a:lnTo>
                  <a:cubicBezTo>
                    <a:pt x="5002" y="931"/>
                    <a:pt x="3945" y="1"/>
                    <a:pt x="27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6683984" y="4098768"/>
              <a:ext cx="365325" cy="252343"/>
            </a:xfrm>
            <a:custGeom>
              <a:avLst/>
              <a:gdLst/>
              <a:ahLst/>
              <a:cxnLst/>
              <a:rect l="l" t="t" r="r" b="b"/>
              <a:pathLst>
                <a:path w="4207" h="2906" extrusionOk="0">
                  <a:moveTo>
                    <a:pt x="735" y="0"/>
                  </a:moveTo>
                  <a:cubicBezTo>
                    <a:pt x="306" y="0"/>
                    <a:pt x="1" y="39"/>
                    <a:pt x="1" y="39"/>
                  </a:cubicBezTo>
                  <a:cubicBezTo>
                    <a:pt x="1" y="39"/>
                    <a:pt x="441" y="1896"/>
                    <a:pt x="1622" y="2520"/>
                  </a:cubicBezTo>
                  <a:cubicBezTo>
                    <a:pt x="2200" y="2824"/>
                    <a:pt x="2803" y="2906"/>
                    <a:pt x="3281" y="2906"/>
                  </a:cubicBezTo>
                  <a:cubicBezTo>
                    <a:pt x="3824" y="2906"/>
                    <a:pt x="4207" y="2801"/>
                    <a:pt x="4207" y="2801"/>
                  </a:cubicBezTo>
                  <a:cubicBezTo>
                    <a:pt x="4207" y="2801"/>
                    <a:pt x="3948" y="1222"/>
                    <a:pt x="2818" y="473"/>
                  </a:cubicBezTo>
                  <a:cubicBezTo>
                    <a:pt x="2225" y="81"/>
                    <a:pt x="1351" y="0"/>
                    <a:pt x="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6683810" y="4099115"/>
              <a:ext cx="365325" cy="243138"/>
            </a:xfrm>
            <a:custGeom>
              <a:avLst/>
              <a:gdLst/>
              <a:ahLst/>
              <a:cxnLst/>
              <a:rect l="l" t="t" r="r" b="b"/>
              <a:pathLst>
                <a:path w="4207" h="2800" extrusionOk="0">
                  <a:moveTo>
                    <a:pt x="738" y="0"/>
                  </a:moveTo>
                  <a:cubicBezTo>
                    <a:pt x="307" y="0"/>
                    <a:pt x="1" y="40"/>
                    <a:pt x="1" y="40"/>
                  </a:cubicBezTo>
                  <a:lnTo>
                    <a:pt x="4207" y="2800"/>
                  </a:lnTo>
                  <a:cubicBezTo>
                    <a:pt x="4207" y="2800"/>
                    <a:pt x="3948" y="1222"/>
                    <a:pt x="2818" y="473"/>
                  </a:cubicBezTo>
                  <a:cubicBezTo>
                    <a:pt x="2225" y="81"/>
                    <a:pt x="1354" y="0"/>
                    <a:pt x="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7049133" y="4091300"/>
              <a:ext cx="285695" cy="194684"/>
            </a:xfrm>
            <a:custGeom>
              <a:avLst/>
              <a:gdLst/>
              <a:ahLst/>
              <a:cxnLst/>
              <a:rect l="l" t="t" r="r" b="b"/>
              <a:pathLst>
                <a:path w="3290" h="2242" extrusionOk="0">
                  <a:moveTo>
                    <a:pt x="2290" y="1"/>
                  </a:moveTo>
                  <a:cubicBezTo>
                    <a:pt x="1859" y="1"/>
                    <a:pt x="1373" y="76"/>
                    <a:pt x="1013" y="346"/>
                  </a:cubicBezTo>
                  <a:cubicBezTo>
                    <a:pt x="160" y="984"/>
                    <a:pt x="1" y="2089"/>
                    <a:pt x="1" y="2089"/>
                  </a:cubicBezTo>
                  <a:cubicBezTo>
                    <a:pt x="1" y="2089"/>
                    <a:pt x="449" y="2242"/>
                    <a:pt x="1001" y="2242"/>
                  </a:cubicBezTo>
                  <a:cubicBezTo>
                    <a:pt x="1354" y="2242"/>
                    <a:pt x="1749" y="2179"/>
                    <a:pt x="2096" y="1973"/>
                  </a:cubicBezTo>
                  <a:cubicBezTo>
                    <a:pt x="2886" y="1504"/>
                    <a:pt x="3289" y="121"/>
                    <a:pt x="3289" y="121"/>
                  </a:cubicBezTo>
                  <a:cubicBezTo>
                    <a:pt x="3289" y="121"/>
                    <a:pt x="2834" y="1"/>
                    <a:pt x="2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7049046" y="4101460"/>
              <a:ext cx="285695" cy="184264"/>
            </a:xfrm>
            <a:custGeom>
              <a:avLst/>
              <a:gdLst/>
              <a:ahLst/>
              <a:cxnLst/>
              <a:rect l="l" t="t" r="r" b="b"/>
              <a:pathLst>
                <a:path w="3290" h="2122" extrusionOk="0">
                  <a:moveTo>
                    <a:pt x="3289" y="1"/>
                  </a:moveTo>
                  <a:lnTo>
                    <a:pt x="1" y="1969"/>
                  </a:lnTo>
                  <a:cubicBezTo>
                    <a:pt x="1" y="1969"/>
                    <a:pt x="449" y="2122"/>
                    <a:pt x="1000" y="2122"/>
                  </a:cubicBezTo>
                  <a:cubicBezTo>
                    <a:pt x="1353" y="2122"/>
                    <a:pt x="1748" y="2059"/>
                    <a:pt x="2095" y="1853"/>
                  </a:cubicBezTo>
                  <a:cubicBezTo>
                    <a:pt x="2886" y="1384"/>
                    <a:pt x="3289" y="1"/>
                    <a:pt x="3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tory of Italy by Slidesgo">
  <a:themeElements>
    <a:clrScheme name="Simple Light">
      <a:dk1>
        <a:srgbClr val="0E2A30"/>
      </a:dk1>
      <a:lt1>
        <a:srgbClr val="990000"/>
      </a:lt1>
      <a:dk2>
        <a:srgbClr val="F9DCA2"/>
      </a:dk2>
      <a:lt2>
        <a:srgbClr val="F9C15F"/>
      </a:lt2>
      <a:accent1>
        <a:srgbClr val="C98B0E"/>
      </a:accent1>
      <a:accent2>
        <a:srgbClr val="BC8F53"/>
      </a:accent2>
      <a:accent3>
        <a:srgbClr val="7A470A"/>
      </a:accent3>
      <a:accent4>
        <a:srgbClr val="4F1F0E"/>
      </a:accent4>
      <a:accent5>
        <a:srgbClr val="0C6B59"/>
      </a:accent5>
      <a:accent6>
        <a:srgbClr val="055445"/>
      </a:accent6>
      <a:hlink>
        <a:srgbClr val="172B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150</Words>
  <Application>Microsoft Office PowerPoint</Application>
  <PresentationFormat>Presentazione su schermo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Cardo</vt:lpstr>
      <vt:lpstr>Gudea</vt:lpstr>
      <vt:lpstr>History of Italy by Slidesgo</vt:lpstr>
      <vt:lpstr>Ragazza di profilo Pollaiolo</vt:lpstr>
      <vt:lpstr>Ragazza di profilo, Piero o Antonio del Pollaiolo 1470 ca</vt:lpstr>
      <vt:lpstr>Presentazione standard di PowerPoint</vt:lpstr>
      <vt:lpstr>Buona arte!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ITALY</dc:title>
  <dc:creator>Silvia Di Castro</dc:creator>
  <cp:lastModifiedBy>Account Microsoft</cp:lastModifiedBy>
  <cp:revision>19</cp:revision>
  <dcterms:modified xsi:type="dcterms:W3CDTF">2024-05-12T10:53:04Z</dcterms:modified>
</cp:coreProperties>
</file>