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dioguida FUNDACIÓ JOAN MIRÓ - Collezione - TravelMa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 userDrawn="1"/>
        </p:nvSpPr>
        <p:spPr>
          <a:xfrm>
            <a:off x="1251857" y="271399"/>
            <a:ext cx="10940143" cy="6303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 userDrawn="1"/>
        </p:nvSpPr>
        <p:spPr>
          <a:xfrm>
            <a:off x="228600" y="478971"/>
            <a:ext cx="936171" cy="9361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9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7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6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dioguida FUNDACIÓ JOAN MIRÓ - Collezione - TravelMa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121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 userDrawn="1"/>
        </p:nvSpPr>
        <p:spPr>
          <a:xfrm>
            <a:off x="838200" y="870857"/>
            <a:ext cx="10587446" cy="54854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5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5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1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25E8-2C33-44F3-A635-63E2D681A4F2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3FAA-E978-48F2-B499-79970669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5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246914" y="1709057"/>
            <a:ext cx="5985782" cy="1163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 Rounded MT Bold" panose="020F0704030504030204" pitchFamily="34" charset="0"/>
              </a:rPr>
              <a:t>Joan </a:t>
            </a:r>
            <a:r>
              <a:rPr lang="it-IT" sz="6600" b="1" cap="none" spc="0" dirty="0" err="1" smtClean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 Rounded MT Bold" panose="020F0704030504030204" pitchFamily="34" charset="0"/>
              </a:rPr>
              <a:t>Miró</a:t>
            </a:r>
            <a:endParaRPr lang="it-IT" sz="66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1188" y="4257675"/>
            <a:ext cx="854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Mettiamo in pratica i 7 elementi dell’arte e creiamo in 3d</a:t>
            </a:r>
            <a:endParaRPr lang="it-IT" sz="2800" dirty="0"/>
          </a:p>
        </p:txBody>
      </p:sp>
      <p:pic>
        <p:nvPicPr>
          <p:cNvPr id="4098" name="Picture 2" descr="Il colore dei sogni&quot; di Joan Mirò alla Fondazione Magnani Rocca - Ekotec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900423"/>
            <a:ext cx="4212772" cy="254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3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9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92063" y="499896"/>
            <a:ext cx="2592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Questo suo dipinto si intitola </a:t>
            </a:r>
          </a:p>
          <a:p>
            <a:r>
              <a:rPr lang="it-IT" sz="2400" dirty="0" smtClean="0"/>
              <a:t>«Il carnevale di Arlecchino». </a:t>
            </a:r>
          </a:p>
          <a:p>
            <a:r>
              <a:rPr lang="it-IT" sz="2400" dirty="0" smtClean="0"/>
              <a:t>Sai riconoscere Arlecchino? </a:t>
            </a:r>
          </a:p>
          <a:p>
            <a:r>
              <a:rPr lang="it-IT" sz="2400" dirty="0" smtClean="0"/>
              <a:t>E riesci a vedere il gatto che faceva </a:t>
            </a:r>
            <a:r>
              <a:rPr lang="it-IT" sz="2400" dirty="0" smtClean="0"/>
              <a:t>compagnia </a:t>
            </a:r>
            <a:r>
              <a:rPr lang="it-IT" sz="2400" dirty="0" smtClean="0"/>
              <a:t>a </a:t>
            </a:r>
            <a:r>
              <a:rPr lang="it-IT" sz="2400" dirty="0" err="1" smtClean="0"/>
              <a:t>Miró</a:t>
            </a:r>
            <a:r>
              <a:rPr lang="it-IT" sz="2400" dirty="0" smtClean="0"/>
              <a:t> mentre dipingeva?</a:t>
            </a:r>
            <a:endParaRPr lang="it-IT" sz="2400" dirty="0"/>
          </a:p>
        </p:txBody>
      </p:sp>
      <p:pic>
        <p:nvPicPr>
          <p:cNvPr id="8194" name="Picture 2" descr="Arte per il Sabato - “Il Carnevale di Arlecchino” di Joan Mirò (1925) -  Filippo Capurro -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08" y="597868"/>
            <a:ext cx="8128292" cy="57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10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92063" y="499896"/>
            <a:ext cx="1068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Nelle opere di </a:t>
            </a:r>
            <a:r>
              <a:rPr lang="it-IT" sz="2400" dirty="0" err="1" smtClean="0"/>
              <a:t>Miró</a:t>
            </a:r>
            <a:r>
              <a:rPr lang="it-IT" sz="2400" dirty="0" smtClean="0"/>
              <a:t> puoi </a:t>
            </a:r>
            <a:r>
              <a:rPr lang="it-IT" sz="2400" smtClean="0"/>
              <a:t>apprezzare quasi </a:t>
            </a:r>
            <a:r>
              <a:rPr lang="it-IT" sz="2400" dirty="0" smtClean="0"/>
              <a:t>tutti i 7 elementi dell’arte: il colore, il valore, la linea, la struttura, la </a:t>
            </a:r>
            <a:r>
              <a:rPr lang="it-IT" sz="2400" dirty="0" err="1" smtClean="0"/>
              <a:t>texture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9218" name="Picture 2" descr="Sabato e domenica nel Foglio. Che cosa c'è nell'inserto culturale del fine  settimana | Il Fog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97" y="1453243"/>
            <a:ext cx="945832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11</a:t>
            </a:r>
            <a:endParaRPr lang="it-IT" sz="2400" dirty="0"/>
          </a:p>
        </p:txBody>
      </p:sp>
      <p:pic>
        <p:nvPicPr>
          <p:cNvPr id="10242" name="Picture 2" descr="Una Costellazione di Joan Miró in asta da Sotheby's - Arts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63" y="1407093"/>
            <a:ext cx="6096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e Costellazioni di Mirò: cosa sono e cosa rappresent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16" y="1407093"/>
            <a:ext cx="3912327" cy="51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30829" y="756044"/>
            <a:ext cx="666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costellazioni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86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12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78429" y="486598"/>
            <a:ext cx="1030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noi possiamo aggiungere anche gli altri due elementi: la forma e lo spazio… </a:t>
            </a:r>
            <a:endParaRPr lang="it-IT" sz="2400" dirty="0"/>
          </a:p>
        </p:txBody>
      </p:sp>
      <p:pic>
        <p:nvPicPr>
          <p:cNvPr id="11266" name="Picture 2" descr="Joan Miró — Google Arts &amp;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9" y="1217709"/>
            <a:ext cx="39528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nne e uccelli al levar del sole - Joan Miro -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2" y="1203899"/>
            <a:ext cx="5827032" cy="4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13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78430" y="486598"/>
            <a:ext cx="5453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farlo ti basterà prendere…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Un foglio spesso F4 (liscio o ruvido)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Matita e gomma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Pennarelli e pastelli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Forbici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Colla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7" y="87085"/>
            <a:ext cx="4996543" cy="49965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86" y="2073489"/>
            <a:ext cx="5198328" cy="31189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31" y="3038946"/>
            <a:ext cx="1823536" cy="29917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63103">
            <a:off x="4612833" y="3803070"/>
            <a:ext cx="1316714" cy="256561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53593" flipV="1">
            <a:off x="7275638" y="3558497"/>
            <a:ext cx="1506337" cy="31591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743" y="4737925"/>
            <a:ext cx="3309257" cy="16215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603" y="4963886"/>
            <a:ext cx="1466645" cy="12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14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82486" y="649884"/>
            <a:ext cx="3439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Disegna e colora sul foglio ruvido delle figure nello stile di </a:t>
            </a:r>
            <a:r>
              <a:rPr lang="it-IT" sz="2400" dirty="0" err="1" smtClean="0"/>
              <a:t>Miró</a:t>
            </a:r>
            <a:r>
              <a:rPr lang="it-IT" sz="2400" dirty="0" smtClean="0"/>
              <a:t>: cerchi, triangoli, occhi, stelle, foglie, animali…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Ritagliale e incastrale </a:t>
            </a:r>
            <a:r>
              <a:rPr lang="it-IT" sz="2400" dirty="0" smtClean="0"/>
              <a:t>l’una </a:t>
            </a:r>
            <a:r>
              <a:rPr lang="it-IT" sz="2400" dirty="0" smtClean="0"/>
              <a:t>con l’altra formando figure tridimensionali che potrai disporre nello spazio come preferisci.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0" y="353786"/>
            <a:ext cx="7010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15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86" y="368623"/>
            <a:ext cx="3796746" cy="31923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2" y="3472541"/>
            <a:ext cx="3805247" cy="29282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48" y="3026228"/>
            <a:ext cx="3839295" cy="34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5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16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4" y="408858"/>
            <a:ext cx="3083433" cy="37821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64" y="1304523"/>
            <a:ext cx="3216458" cy="48367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55" y="971227"/>
            <a:ext cx="4589102" cy="55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34142" y="1970314"/>
            <a:ext cx="100692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ln w="10160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BUON </a:t>
            </a:r>
          </a:p>
          <a:p>
            <a:pPr algn="ctr"/>
            <a:r>
              <a:rPr lang="it-IT" sz="9600" b="1" dirty="0" smtClean="0">
                <a:ln w="10160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DIVERTIMENTO!</a:t>
            </a:r>
            <a:endParaRPr lang="it-IT" sz="9600" b="1" cap="none" spc="0" dirty="0">
              <a:ln w="10160">
                <a:solidFill>
                  <a:schemeClr val="tx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</a:t>
            </a:r>
            <a:endParaRPr lang="it-IT" sz="2400" dirty="0"/>
          </a:p>
        </p:txBody>
      </p:sp>
      <p:pic>
        <p:nvPicPr>
          <p:cNvPr id="3074" name="Picture 2" descr="Bambini Che Dipingono Vettoriali, Illustrazioni 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88" y="226957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116285" y="607105"/>
            <a:ext cx="756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Joan </a:t>
            </a:r>
            <a:r>
              <a:rPr lang="it-IT" sz="2400" dirty="0" err="1" smtClean="0"/>
              <a:t>Miró</a:t>
            </a:r>
            <a:r>
              <a:rPr lang="it-IT" sz="2400" dirty="0" smtClean="0"/>
              <a:t> era nato nel 1893 in una splendida città della Spagna, che si affaccia sul mare: Barcellona.  </a:t>
            </a:r>
            <a:endParaRPr lang="it-IT" sz="2400" dirty="0"/>
          </a:p>
        </p:txBody>
      </p:sp>
      <p:pic>
        <p:nvPicPr>
          <p:cNvPr id="3076" name="Picture 4" descr="Mappa Spagna - cartina geografica e risorse util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2" y="557606"/>
            <a:ext cx="33432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4016829" y="1524000"/>
            <a:ext cx="566057" cy="566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020492" y="1438102"/>
            <a:ext cx="699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piccolo amava disegnare, dipingere, scolpire, incidere…</a:t>
            </a:r>
          </a:p>
          <a:p>
            <a:r>
              <a:rPr lang="it-IT" sz="2400" dirty="0" smtClean="0"/>
              <a:t>A 7 anni iniziò a frequentare un corso di disegno.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38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2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81495" y="677973"/>
            <a:ext cx="592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suo papà, però, aveva per lui altri progetti.</a:t>
            </a:r>
            <a:endParaRPr lang="it-IT" sz="2400" dirty="0"/>
          </a:p>
        </p:txBody>
      </p:sp>
      <p:pic>
        <p:nvPicPr>
          <p:cNvPr id="1026" name="Picture 2" descr="SVG, Vettoriale - Il Padre Rimprovera Con Rabbia Il Figlioletto Triste.  Concetto Di Genitorialità Abusiva. Personaggio Dei Cartoni Animati Isolato  Su Sfondo Bianco. Illustrazione A Colori Vettoriale Piatta.. Image 155145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3" y="226292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valletto con pennelli e colori su sfondo bianco | Vettore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1" y="1217709"/>
            <a:ext cx="5157089" cy="51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3 1"/>
          <p:cNvSpPr/>
          <p:nvPr/>
        </p:nvSpPr>
        <p:spPr>
          <a:xfrm>
            <a:off x="7964424" y="872424"/>
            <a:ext cx="3810889" cy="1499616"/>
          </a:xfrm>
          <a:prstGeom prst="wedgeEllipseCallout">
            <a:avLst>
              <a:gd name="adj1" fmla="val -198"/>
              <a:gd name="adj2" fmla="val 7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ORA BASTA CON IL DISEGNO! TU STUDIERAI ECONOMIA E DIVENTERAI UN BRAVO CONTABILE.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2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3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81494" y="677973"/>
            <a:ext cx="9641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Iniziarono così gli anni di studio di economia, fino al giorno in cui diventò contabile.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52" y="1825693"/>
            <a:ext cx="4286848" cy="35723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42" y="1249062"/>
            <a:ext cx="5354850" cy="53548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81493" y="5398067"/>
            <a:ext cx="403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il giovane Joan era sempre triste...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626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4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64208" y="677973"/>
            <a:ext cx="101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Pensava ai colori, agli animali, alle costellazioni, ai disegni che voleva realizzare. 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64208" y="5944728"/>
            <a:ext cx="906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Aveva un desiderio irrefrenabile di dipingere.</a:t>
            </a:r>
            <a:endParaRPr lang="it-IT" sz="2400" dirty="0"/>
          </a:p>
        </p:txBody>
      </p:sp>
      <p:pic>
        <p:nvPicPr>
          <p:cNvPr id="2050" name="Picture 2" descr="HNZKly Giardino 1925 di Joan Miro Famoso Opera d'Arte Surrealismo Astratto  Parete Arte Tela Dipinti di Joan Miro Parete Quadro Casa Parete Decorazioni  50x70cm / Senza Cornice Art : Amazon.it: Casa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08" y="1090758"/>
            <a:ext cx="3353998" cy="47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ve portano i sogni? Sulle tracce di Joan Mirò (1/3) – La sottile linea  d'o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48" y="1217710"/>
            <a:ext cx="4287052" cy="32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42" y="2457282"/>
            <a:ext cx="1905266" cy="2400635"/>
          </a:xfrm>
          <a:prstGeom prst="rect">
            <a:avLst/>
          </a:prstGeom>
        </p:spPr>
      </p:pic>
      <p:pic>
        <p:nvPicPr>
          <p:cNvPr id="2056" name="Picture 8" descr="fuoriporta: a Milano arriva &quot;Joan Miró. La forza della materia.&quot; -  Targatocn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26" y="4133135"/>
            <a:ext cx="2992348" cy="22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5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2694" y="386712"/>
            <a:ext cx="3484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Era così triste cha a 18 anni si ammalò: venne colto da un esaurimento nervoso e per guarire si rifugiò in una fattoria di famiglia.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05091" y="5406739"/>
            <a:ext cx="301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Fu lì che ricominciò a disegnare e dipingere.</a:t>
            </a:r>
            <a:endParaRPr lang="it-IT" sz="2400" dirty="0"/>
          </a:p>
        </p:txBody>
      </p:sp>
      <p:pic>
        <p:nvPicPr>
          <p:cNvPr id="4098" name="Picture 2" descr="Joan Mirò e la Terra. La natura motivo di felicità interiore, al centro  della vita e dell'espressione artistica – Conferenza 19.01.2021 – Amici dei  Musei e dei Monumenti – Vic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44" y="541373"/>
            <a:ext cx="6422369" cy="56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879" y="2262982"/>
            <a:ext cx="1919555" cy="33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6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2693" y="386712"/>
            <a:ext cx="438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 27 anni si trasferì a Parigi, dove continuò a studiare arte.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05090" y="5143230"/>
            <a:ext cx="301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Ebbe così la possibilità di esprimere tutta la sua creatività.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4" y="1320052"/>
            <a:ext cx="2878719" cy="2154396"/>
          </a:xfrm>
          <a:prstGeom prst="rect">
            <a:avLst/>
          </a:prstGeom>
        </p:spPr>
      </p:pic>
      <p:sp>
        <p:nvSpPr>
          <p:cNvPr id="7" name="Figura a mano libera 6"/>
          <p:cNvSpPr/>
          <p:nvPr/>
        </p:nvSpPr>
        <p:spPr>
          <a:xfrm>
            <a:off x="2133600" y="2166257"/>
            <a:ext cx="1230086" cy="1197429"/>
          </a:xfrm>
          <a:custGeom>
            <a:avLst/>
            <a:gdLst>
              <a:gd name="connsiteX0" fmla="*/ 0 w 1230086"/>
              <a:gd name="connsiteY0" fmla="*/ 1197429 h 1197429"/>
              <a:gd name="connsiteX1" fmla="*/ 478971 w 1230086"/>
              <a:gd name="connsiteY1" fmla="*/ 794657 h 1197429"/>
              <a:gd name="connsiteX2" fmla="*/ 1230086 w 1230086"/>
              <a:gd name="connsiteY2" fmla="*/ 0 h 11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086" h="1197429">
                <a:moveTo>
                  <a:pt x="0" y="1197429"/>
                </a:moveTo>
                <a:cubicBezTo>
                  <a:pt x="136978" y="1095828"/>
                  <a:pt x="273957" y="994228"/>
                  <a:pt x="478971" y="794657"/>
                </a:cubicBezTo>
                <a:cubicBezTo>
                  <a:pt x="683985" y="595086"/>
                  <a:pt x="957035" y="297543"/>
                  <a:pt x="12300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3363686" y="1884299"/>
            <a:ext cx="359229" cy="359229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59" y="726411"/>
            <a:ext cx="4077120" cy="4077120"/>
          </a:xfrm>
          <a:prstGeom prst="rect">
            <a:avLst/>
          </a:prstGeom>
        </p:spPr>
      </p:pic>
      <p:pic>
        <p:nvPicPr>
          <p:cNvPr id="5122" name="Picture 2" descr="JOAN MIRÓ: MATERIALITÀ E METAMORFOSI - Dall'Italia - Vivere Mil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0"/>
            <a:ext cx="4542773" cy="39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an Mirò. I miti del Mediterraneo - Palazzo B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62" y="3601049"/>
            <a:ext cx="3806825" cy="32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ró - Milanoguida - Visite Guidate a Mostre e Musei con Milanogui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71" y="4653767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7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2693" y="386712"/>
            <a:ext cx="1034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suo particolare modo di disegnare, che potresti chiamare strano… bizzarro… si chiama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51857" y="5829030"/>
            <a:ext cx="10940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 forme e colori brillanti  </a:t>
            </a:r>
            <a:r>
              <a:rPr lang="it-IT" sz="2400" dirty="0" err="1" smtClean="0"/>
              <a:t>Miró</a:t>
            </a:r>
            <a:r>
              <a:rPr lang="it-IT" sz="2400" dirty="0" smtClean="0"/>
              <a:t> ci fa entrare in un mondo immaginario, quasi magico…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4213932" y="638924"/>
            <a:ext cx="426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SURREALISMO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97" y="1814466"/>
            <a:ext cx="4971577" cy="36737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23" y="1903099"/>
            <a:ext cx="592537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11629" y="7560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8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2693" y="271296"/>
            <a:ext cx="1034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dove tutto è sospeso, trasportato da una musica che non sentiamo, ma possiamo immaginare.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46493" y="6085723"/>
            <a:ext cx="380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Uomo e cane davanti al sole</a:t>
            </a:r>
            <a:endParaRPr lang="it-IT" sz="2400" dirty="0"/>
          </a:p>
        </p:txBody>
      </p:sp>
      <p:pic>
        <p:nvPicPr>
          <p:cNvPr id="7172" name="Picture 4" descr="Riproduzioni Di Quadri figure e cane di fronte il sole, 1949 di Joan Miro  (Ispirato da) (1893-1983, Spain) | WahooAr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1102293"/>
            <a:ext cx="3253468" cy="49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 Ballerina di Mirò | Istituto Italiano Arte e Danza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54" y="849086"/>
            <a:ext cx="3952178" cy="52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510988" y="6142992"/>
            <a:ext cx="380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ballerina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70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410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31</cp:revision>
  <dcterms:created xsi:type="dcterms:W3CDTF">2023-12-31T08:47:54Z</dcterms:created>
  <dcterms:modified xsi:type="dcterms:W3CDTF">2024-01-22T12:00:48Z</dcterms:modified>
</cp:coreProperties>
</file>